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b5508cadd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5659f0e214e6e"/>
  </p:sldMasterIdLst>
  <p:sldIdLst>
    <p:sldId xmlns:r="http://schemas.openxmlformats.org/officeDocument/2006/relationships" id="256" r:id="R39403a3d29f641d8"/>
    <p:sldId xmlns:r="http://schemas.openxmlformats.org/officeDocument/2006/relationships" id="257" r:id="R6d2b70b812684a39"/>
    <p:sldId xmlns:r="http://schemas.openxmlformats.org/officeDocument/2006/relationships" id="258" r:id="R81b1b9cbf5604e3c"/>
    <p:sldId xmlns:r="http://schemas.openxmlformats.org/officeDocument/2006/relationships" id="259" r:id="Rc938b356c40d4da9"/>
    <p:sldId xmlns:r="http://schemas.openxmlformats.org/officeDocument/2006/relationships" id="260" r:id="Rfad5ba17e2824266"/>
    <p:sldId xmlns:r="http://schemas.openxmlformats.org/officeDocument/2006/relationships" id="261" r:id="Refb0505f67f94575"/>
    <p:sldId xmlns:r="http://schemas.openxmlformats.org/officeDocument/2006/relationships" id="262" r:id="Re8b23ee509c3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5659f0e214e6e" /><Relationship Type="http://schemas.openxmlformats.org/officeDocument/2006/relationships/slide" Target="/ppt/slides/slide1.xml" Id="R39403a3d29f641d8" /><Relationship Type="http://schemas.openxmlformats.org/officeDocument/2006/relationships/slide" Target="/ppt/slides/slide2.xml" Id="R6d2b70b812684a39" /><Relationship Type="http://schemas.openxmlformats.org/officeDocument/2006/relationships/slide" Target="/ppt/slides/slide3.xml" Id="R81b1b9cbf5604e3c" /><Relationship Type="http://schemas.openxmlformats.org/officeDocument/2006/relationships/slide" Target="/ppt/slides/slide4.xml" Id="Rc938b356c40d4da9" /><Relationship Type="http://schemas.openxmlformats.org/officeDocument/2006/relationships/slide" Target="/ppt/slides/slide5.xml" Id="Rfad5ba17e2824266" /><Relationship Type="http://schemas.openxmlformats.org/officeDocument/2006/relationships/slide" Target="/ppt/slides/slide6.xml" Id="Refb0505f67f94575" /><Relationship Type="http://schemas.openxmlformats.org/officeDocument/2006/relationships/slide" Target="/ppt/slides/slide7.xml" Id="Re8b23ee509c3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580df8a03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7e42cd504539" /><Relationship Type="http://schemas.openxmlformats.org/officeDocument/2006/relationships/theme" Target="/ppt/slideMasters/theme/theme1.xml" Id="Rcc1fbbc671c5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07e42cd50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6daa92cb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709cbb5b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c8fccf913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68e1a9a0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ede5225cb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6767fc41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9de41a0d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REGNSKAP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