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4eda50cb9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f2a006a0f449d"/>
  </p:sldMasterIdLst>
  <p:sldIdLst>
    <p:sldId xmlns:r="http://schemas.openxmlformats.org/officeDocument/2006/relationships" id="256" r:id="R08674e2f48e04450"/>
    <p:sldId xmlns:r="http://schemas.openxmlformats.org/officeDocument/2006/relationships" id="257" r:id="R3ae44c7f7cac486b"/>
    <p:sldId xmlns:r="http://schemas.openxmlformats.org/officeDocument/2006/relationships" id="258" r:id="R7814549dccc44919"/>
    <p:sldId xmlns:r="http://schemas.openxmlformats.org/officeDocument/2006/relationships" id="259" r:id="R9ff31dad83a848ce"/>
    <p:sldId xmlns:r="http://schemas.openxmlformats.org/officeDocument/2006/relationships" id="260" r:id="R2ef872353f3745e1"/>
    <p:sldId xmlns:r="http://schemas.openxmlformats.org/officeDocument/2006/relationships" id="261" r:id="R720de6464c2241fa"/>
    <p:sldId xmlns:r="http://schemas.openxmlformats.org/officeDocument/2006/relationships" id="262" r:id="R0c28971d74fe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f2a006a0f449d" /><Relationship Type="http://schemas.openxmlformats.org/officeDocument/2006/relationships/slide" Target="/ppt/slides/slide1.xml" Id="R08674e2f48e04450" /><Relationship Type="http://schemas.openxmlformats.org/officeDocument/2006/relationships/slide" Target="/ppt/slides/slide2.xml" Id="R3ae44c7f7cac486b" /><Relationship Type="http://schemas.openxmlformats.org/officeDocument/2006/relationships/slide" Target="/ppt/slides/slide3.xml" Id="R7814549dccc44919" /><Relationship Type="http://schemas.openxmlformats.org/officeDocument/2006/relationships/slide" Target="/ppt/slides/slide4.xml" Id="R9ff31dad83a848ce" /><Relationship Type="http://schemas.openxmlformats.org/officeDocument/2006/relationships/slide" Target="/ppt/slides/slide5.xml" Id="R2ef872353f3745e1" /><Relationship Type="http://schemas.openxmlformats.org/officeDocument/2006/relationships/slide" Target="/ppt/slides/slide6.xml" Id="R720de6464c2241fa" /><Relationship Type="http://schemas.openxmlformats.org/officeDocument/2006/relationships/slide" Target="/ppt/slides/slide7.xml" Id="R0c28971d74fe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8c3b9a626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9dc593074ac4" /><Relationship Type="http://schemas.openxmlformats.org/officeDocument/2006/relationships/theme" Target="/ppt/slideMasters/theme/theme1.xml" Id="R644f82dbb422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b9dc59307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f2e27f1c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f5a7889c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54e08443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8797e460c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26b2c8fe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56e86c21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bbdee3c7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