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3a1c65255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b075d744c74b75"/>
  </p:sldMasterIdLst>
  <p:sldIdLst>
    <p:sldId xmlns:r="http://schemas.openxmlformats.org/officeDocument/2006/relationships" id="256" r:id="Rc14e7bda8db54d63"/>
    <p:sldId xmlns:r="http://schemas.openxmlformats.org/officeDocument/2006/relationships" id="257" r:id="R20da17caae4b4782"/>
    <p:sldId xmlns:r="http://schemas.openxmlformats.org/officeDocument/2006/relationships" id="258" r:id="R4a6a64e79f504754"/>
    <p:sldId xmlns:r="http://schemas.openxmlformats.org/officeDocument/2006/relationships" id="259" r:id="R528a0f165fd84b5a"/>
    <p:sldId xmlns:r="http://schemas.openxmlformats.org/officeDocument/2006/relationships" id="260" r:id="R57a937a9d8c146af"/>
    <p:sldId xmlns:r="http://schemas.openxmlformats.org/officeDocument/2006/relationships" id="261" r:id="R50f0ff55f7a54763"/>
    <p:sldId xmlns:r="http://schemas.openxmlformats.org/officeDocument/2006/relationships" id="262" r:id="Raef30b120766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075d744c74b75" /><Relationship Type="http://schemas.openxmlformats.org/officeDocument/2006/relationships/slide" Target="/ppt/slides/slide1.xml" Id="Rc14e7bda8db54d63" /><Relationship Type="http://schemas.openxmlformats.org/officeDocument/2006/relationships/slide" Target="/ppt/slides/slide2.xml" Id="R20da17caae4b4782" /><Relationship Type="http://schemas.openxmlformats.org/officeDocument/2006/relationships/slide" Target="/ppt/slides/slide3.xml" Id="R4a6a64e79f504754" /><Relationship Type="http://schemas.openxmlformats.org/officeDocument/2006/relationships/slide" Target="/ppt/slides/slide4.xml" Id="R528a0f165fd84b5a" /><Relationship Type="http://schemas.openxmlformats.org/officeDocument/2006/relationships/slide" Target="/ppt/slides/slide5.xml" Id="R57a937a9d8c146af" /><Relationship Type="http://schemas.openxmlformats.org/officeDocument/2006/relationships/slide" Target="/ppt/slides/slide6.xml" Id="R50f0ff55f7a54763" /><Relationship Type="http://schemas.openxmlformats.org/officeDocument/2006/relationships/slide" Target="/ppt/slides/slide7.xml" Id="Raef30b120766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59aeb2b04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64589ccd14507" /><Relationship Type="http://schemas.openxmlformats.org/officeDocument/2006/relationships/theme" Target="/ppt/slideMasters/theme/theme1.xml" Id="R507e1db3dc53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64589ccd1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a0c82d562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55eb6a60a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6c227ce27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1cf18c961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674504e4d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5b884db11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2f3973981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FARVEHUSET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9 131 589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911 593 009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