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c345c169b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5a6054f9a4095"/>
  </p:sldMasterIdLst>
  <p:sldIdLst>
    <p:sldId xmlns:r="http://schemas.openxmlformats.org/officeDocument/2006/relationships" id="256" r:id="Ref721889c45b490c"/>
    <p:sldId xmlns:r="http://schemas.openxmlformats.org/officeDocument/2006/relationships" id="257" r:id="Ra225ae321ba84f77"/>
    <p:sldId xmlns:r="http://schemas.openxmlformats.org/officeDocument/2006/relationships" id="258" r:id="Rf46478d40b914a2c"/>
    <p:sldId xmlns:r="http://schemas.openxmlformats.org/officeDocument/2006/relationships" id="259" r:id="R44a941a2154a4921"/>
    <p:sldId xmlns:r="http://schemas.openxmlformats.org/officeDocument/2006/relationships" id="260" r:id="R7e693da1a63a4e4d"/>
    <p:sldId xmlns:r="http://schemas.openxmlformats.org/officeDocument/2006/relationships" id="261" r:id="R93319991e3dd44ea"/>
    <p:sldId xmlns:r="http://schemas.openxmlformats.org/officeDocument/2006/relationships" id="262" r:id="Rf2bf916e8ebb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5a6054f9a4095" /><Relationship Type="http://schemas.openxmlformats.org/officeDocument/2006/relationships/slide" Target="/ppt/slides/slide1.xml" Id="Ref721889c45b490c" /><Relationship Type="http://schemas.openxmlformats.org/officeDocument/2006/relationships/slide" Target="/ppt/slides/slide2.xml" Id="Ra225ae321ba84f77" /><Relationship Type="http://schemas.openxmlformats.org/officeDocument/2006/relationships/slide" Target="/ppt/slides/slide3.xml" Id="Rf46478d40b914a2c" /><Relationship Type="http://schemas.openxmlformats.org/officeDocument/2006/relationships/slide" Target="/ppt/slides/slide4.xml" Id="R44a941a2154a4921" /><Relationship Type="http://schemas.openxmlformats.org/officeDocument/2006/relationships/slide" Target="/ppt/slides/slide5.xml" Id="R7e693da1a63a4e4d" /><Relationship Type="http://schemas.openxmlformats.org/officeDocument/2006/relationships/slide" Target="/ppt/slides/slide6.xml" Id="R93319991e3dd44ea" /><Relationship Type="http://schemas.openxmlformats.org/officeDocument/2006/relationships/slide" Target="/ppt/slides/slide7.xml" Id="Rf2bf916e8ebb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28b4269c1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a5b070ca4b47" /><Relationship Type="http://schemas.openxmlformats.org/officeDocument/2006/relationships/theme" Target="/ppt/slideMasters/theme/theme1.xml" Id="R3ee0cd557c8b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ca5b070ca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f1b4deea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9b42814d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1eb27a12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b8c6b6ac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438dcb7e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e216f93b1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c3648e91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TREVLAND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TREVLAND MASKIN AS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1 297 873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1 658 122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ARNE TREVLAND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TREVLAND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Lefsrødveien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TREVLAND MASKIN AS</a:t>
            </a:r>
          </a:p>
        </p:txBody>
      </p:sp>
    </p:spTree>
  </p:cSld>
  <p:clrMapOvr>
    <a:masterClrMapping xmlns:a="http://schemas.openxmlformats.org/drawingml/2006/main"/>
  </p:clrMapOvr>
</p:sld>
</file>