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cf1fa7ca5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37cad4c68e44ed"/>
  </p:sldMasterIdLst>
  <p:sldIdLst>
    <p:sldId xmlns:r="http://schemas.openxmlformats.org/officeDocument/2006/relationships" id="256" r:id="R2a37807905944406"/>
    <p:sldId xmlns:r="http://schemas.openxmlformats.org/officeDocument/2006/relationships" id="257" r:id="R2675e5f622884ff3"/>
    <p:sldId xmlns:r="http://schemas.openxmlformats.org/officeDocument/2006/relationships" id="258" r:id="R37a871550b8a487e"/>
    <p:sldId xmlns:r="http://schemas.openxmlformats.org/officeDocument/2006/relationships" id="259" r:id="Re7c3774a61134673"/>
    <p:sldId xmlns:r="http://schemas.openxmlformats.org/officeDocument/2006/relationships" id="260" r:id="R799bdee39de341b4"/>
    <p:sldId xmlns:r="http://schemas.openxmlformats.org/officeDocument/2006/relationships" id="261" r:id="Rabe75f9c1c564b06"/>
    <p:sldId xmlns:r="http://schemas.openxmlformats.org/officeDocument/2006/relationships" id="262" r:id="Rb5faf76e15a7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7cad4c68e44ed" /><Relationship Type="http://schemas.openxmlformats.org/officeDocument/2006/relationships/slide" Target="/ppt/slides/slide1.xml" Id="R2a37807905944406" /><Relationship Type="http://schemas.openxmlformats.org/officeDocument/2006/relationships/slide" Target="/ppt/slides/slide2.xml" Id="R2675e5f622884ff3" /><Relationship Type="http://schemas.openxmlformats.org/officeDocument/2006/relationships/slide" Target="/ppt/slides/slide3.xml" Id="R37a871550b8a487e" /><Relationship Type="http://schemas.openxmlformats.org/officeDocument/2006/relationships/slide" Target="/ppt/slides/slide4.xml" Id="Re7c3774a61134673" /><Relationship Type="http://schemas.openxmlformats.org/officeDocument/2006/relationships/slide" Target="/ppt/slides/slide5.xml" Id="R799bdee39de341b4" /><Relationship Type="http://schemas.openxmlformats.org/officeDocument/2006/relationships/slide" Target="/ppt/slides/slide6.xml" Id="Rabe75f9c1c564b06" /><Relationship Type="http://schemas.openxmlformats.org/officeDocument/2006/relationships/slide" Target="/ppt/slides/slide7.xml" Id="Rb5faf76e15a7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32b50a8ff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dd7b3107c435d" /><Relationship Type="http://schemas.openxmlformats.org/officeDocument/2006/relationships/theme" Target="/ppt/slideMasters/theme/theme1.xml" Id="R609c74cc52824e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dd7b3107c43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f7de88e9c4f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b2e32bc9b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bd819c380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2f5fd081b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acaa18c3240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95c8f235e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3f2e85bc3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LINDA 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EIDE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1 761 581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EIDE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911 633 299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LINDA EIDE AS</a:t>
            </a:r>
          </a:p>
        </p:txBody>
      </p:sp>
    </p:spTree>
  </p:cSld>
  <p:clrMapOvr>
    <a:masterClrMapping xmlns:a="http://schemas.openxmlformats.org/drawingml/2006/main"/>
  </p:clrMapOvr>
</p:sld>
</file>