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560cbd400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610f6f5d34a5a"/>
  </p:sldMasterIdLst>
  <p:sldIdLst>
    <p:sldId xmlns:r="http://schemas.openxmlformats.org/officeDocument/2006/relationships" id="256" r:id="Rf253166605064924"/>
    <p:sldId xmlns:r="http://schemas.openxmlformats.org/officeDocument/2006/relationships" id="257" r:id="R62146eb9f82345ed"/>
    <p:sldId xmlns:r="http://schemas.openxmlformats.org/officeDocument/2006/relationships" id="258" r:id="Rcc486c7fd30d47bb"/>
    <p:sldId xmlns:r="http://schemas.openxmlformats.org/officeDocument/2006/relationships" id="259" r:id="Rf9abb6d7d3964124"/>
    <p:sldId xmlns:r="http://schemas.openxmlformats.org/officeDocument/2006/relationships" id="260" r:id="R20a153661d6241f5"/>
    <p:sldId xmlns:r="http://schemas.openxmlformats.org/officeDocument/2006/relationships" id="261" r:id="R026f27342730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610f6f5d34a5a" /><Relationship Type="http://schemas.openxmlformats.org/officeDocument/2006/relationships/slide" Target="/ppt/slides/slide1.xml" Id="Rf253166605064924" /><Relationship Type="http://schemas.openxmlformats.org/officeDocument/2006/relationships/slide" Target="/ppt/slides/slide2.xml" Id="R62146eb9f82345ed" /><Relationship Type="http://schemas.openxmlformats.org/officeDocument/2006/relationships/slide" Target="/ppt/slides/slide3.xml" Id="Rcc486c7fd30d47bb" /><Relationship Type="http://schemas.openxmlformats.org/officeDocument/2006/relationships/slide" Target="/ppt/slides/slide4.xml" Id="Rf9abb6d7d3964124" /><Relationship Type="http://schemas.openxmlformats.org/officeDocument/2006/relationships/slide" Target="/ppt/slides/slide5.xml" Id="R20a153661d6241f5" /><Relationship Type="http://schemas.openxmlformats.org/officeDocument/2006/relationships/slide" Target="/ppt/slides/slide6.xml" Id="R026f27342730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d91a14c48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ec89803cf4ba5" /><Relationship Type="http://schemas.openxmlformats.org/officeDocument/2006/relationships/theme" Target="/ppt/slideMasters/theme/theme1.xml" Id="R9b59fdc3dd32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ec89803cf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5a113b8a0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21efcb3a4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83323fd24e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34074e28b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79abd4f43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2e45a4800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