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fd960f663949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4367368100488e"/>
  </p:sldMasterIdLst>
  <p:sldIdLst>
    <p:sldId xmlns:r="http://schemas.openxmlformats.org/officeDocument/2006/relationships" id="256" r:id="Ra412fc5771a34730"/>
    <p:sldId xmlns:r="http://schemas.openxmlformats.org/officeDocument/2006/relationships" id="257" r:id="R5ce5c29c15d74954"/>
    <p:sldId xmlns:r="http://schemas.openxmlformats.org/officeDocument/2006/relationships" id="258" r:id="Rdaad92b302a945b5"/>
    <p:sldId xmlns:r="http://schemas.openxmlformats.org/officeDocument/2006/relationships" id="259" r:id="R6dd658a7bc984aa9"/>
    <p:sldId xmlns:r="http://schemas.openxmlformats.org/officeDocument/2006/relationships" id="260" r:id="R119f8ec40aa24e3a"/>
    <p:sldId xmlns:r="http://schemas.openxmlformats.org/officeDocument/2006/relationships" id="261" r:id="R82b72118a4ff4e55"/>
    <p:sldId xmlns:r="http://schemas.openxmlformats.org/officeDocument/2006/relationships" id="262" r:id="Ree7a4a24dfb14e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367368100488e" /><Relationship Type="http://schemas.openxmlformats.org/officeDocument/2006/relationships/slide" Target="/ppt/slides/slide1.xml" Id="Ra412fc5771a34730" /><Relationship Type="http://schemas.openxmlformats.org/officeDocument/2006/relationships/slide" Target="/ppt/slides/slide2.xml" Id="R5ce5c29c15d74954" /><Relationship Type="http://schemas.openxmlformats.org/officeDocument/2006/relationships/slide" Target="/ppt/slides/slide3.xml" Id="Rdaad92b302a945b5" /><Relationship Type="http://schemas.openxmlformats.org/officeDocument/2006/relationships/slide" Target="/ppt/slides/slide4.xml" Id="R6dd658a7bc984aa9" /><Relationship Type="http://schemas.openxmlformats.org/officeDocument/2006/relationships/slide" Target="/ppt/slides/slide5.xml" Id="R119f8ec40aa24e3a" /><Relationship Type="http://schemas.openxmlformats.org/officeDocument/2006/relationships/slide" Target="/ppt/slides/slide6.xml" Id="R82b72118a4ff4e55" /><Relationship Type="http://schemas.openxmlformats.org/officeDocument/2006/relationships/slide" Target="/ppt/slides/slide7.xml" Id="Ree7a4a24dfb14e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e100e6efaf4f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1f7ff52fe4f59" /><Relationship Type="http://schemas.openxmlformats.org/officeDocument/2006/relationships/theme" Target="/ppt/slideMasters/theme/theme1.xml" Id="R53f63342165248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11f7ff52fe4f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bc43a06d74c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c81422f294f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55a40f2df49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574c035e94c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c6c22089447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a22c4b30641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448ce9d7649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