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53067b11f047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cbb72552cb4f3e"/>
  </p:sldMasterIdLst>
  <p:sldIdLst>
    <p:sldId xmlns:r="http://schemas.openxmlformats.org/officeDocument/2006/relationships" id="256" r:id="R1d92d7c8ac444acb"/>
    <p:sldId xmlns:r="http://schemas.openxmlformats.org/officeDocument/2006/relationships" id="257" r:id="Rdfe8086b45cd472c"/>
    <p:sldId xmlns:r="http://schemas.openxmlformats.org/officeDocument/2006/relationships" id="258" r:id="R82f907a1574642a8"/>
    <p:sldId xmlns:r="http://schemas.openxmlformats.org/officeDocument/2006/relationships" id="259" r:id="Raac6e72ee9ea4bfe"/>
    <p:sldId xmlns:r="http://schemas.openxmlformats.org/officeDocument/2006/relationships" id="260" r:id="R7f85a19baccb4fe9"/>
    <p:sldId xmlns:r="http://schemas.openxmlformats.org/officeDocument/2006/relationships" id="261" r:id="Rad9fd7cd720f4ac3"/>
    <p:sldId xmlns:r="http://schemas.openxmlformats.org/officeDocument/2006/relationships" id="262" r:id="R17a09f57b0a245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cbb72552cb4f3e" /><Relationship Type="http://schemas.openxmlformats.org/officeDocument/2006/relationships/slide" Target="/ppt/slides/slide1.xml" Id="R1d92d7c8ac444acb" /><Relationship Type="http://schemas.openxmlformats.org/officeDocument/2006/relationships/slide" Target="/ppt/slides/slide2.xml" Id="Rdfe8086b45cd472c" /><Relationship Type="http://schemas.openxmlformats.org/officeDocument/2006/relationships/slide" Target="/ppt/slides/slide3.xml" Id="R82f907a1574642a8" /><Relationship Type="http://schemas.openxmlformats.org/officeDocument/2006/relationships/slide" Target="/ppt/slides/slide4.xml" Id="Raac6e72ee9ea4bfe" /><Relationship Type="http://schemas.openxmlformats.org/officeDocument/2006/relationships/slide" Target="/ppt/slides/slide5.xml" Id="R7f85a19baccb4fe9" /><Relationship Type="http://schemas.openxmlformats.org/officeDocument/2006/relationships/slide" Target="/ppt/slides/slide6.xml" Id="Rad9fd7cd720f4ac3" /><Relationship Type="http://schemas.openxmlformats.org/officeDocument/2006/relationships/slide" Target="/ppt/slides/slide7.xml" Id="R17a09f57b0a245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f95b88ff874c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dc3869bff43f6" /><Relationship Type="http://schemas.openxmlformats.org/officeDocument/2006/relationships/theme" Target="/ppt/slideMasters/theme/theme1.xml" Id="R5abbec36154943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4dc3869bff43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d916a623244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82d3b9d314b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76ee51fde4e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926bdf6d34c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5f2b8db3a4b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cbc68dbdb48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92f90dfcc41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BEDRE ØKONOMITJENESTER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BEDRE ØKONOMITJENESTER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BEDRE ØKONOMITJENESTER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BEDRE ØKONOMITJENESTER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BEDRE ØKONOMITJENESTER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BEDRE ØKONOMITJENESTER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14 613 212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2 569 120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1 912 732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1 163 379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5 395 568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BEDRE ØKONOMITJENESTER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AIDER KONSERN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BEDRE ØKONOMITJENESTER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Tobias Olsens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8622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bjornev@gmail.com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911 648 733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BEDRE ØKONOMITJENESTER AS</a:t>
            </a:r>
          </a:p>
        </p:txBody>
      </p:sp>
    </p:spTree>
  </p:cSld>
  <p:clrMapOvr>
    <a:masterClrMapping xmlns:a="http://schemas.openxmlformats.org/drawingml/2006/main"/>
  </p:clrMapOvr>
</p:sld>
</file>