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5fa9cde2648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56655393d47fb"/>
  </p:sldMasterIdLst>
  <p:sldIdLst>
    <p:sldId xmlns:r="http://schemas.openxmlformats.org/officeDocument/2006/relationships" id="256" r:id="R3303a5f22caa4cac"/>
    <p:sldId xmlns:r="http://schemas.openxmlformats.org/officeDocument/2006/relationships" id="257" r:id="R31156fe339244ab4"/>
    <p:sldId xmlns:r="http://schemas.openxmlformats.org/officeDocument/2006/relationships" id="258" r:id="R2fde92d7cf234e7a"/>
    <p:sldId xmlns:r="http://schemas.openxmlformats.org/officeDocument/2006/relationships" id="259" r:id="R98c8fde34ba6442a"/>
    <p:sldId xmlns:r="http://schemas.openxmlformats.org/officeDocument/2006/relationships" id="260" r:id="R4b51002060114e7e"/>
    <p:sldId xmlns:r="http://schemas.openxmlformats.org/officeDocument/2006/relationships" id="261" r:id="R14611b2717ee4f7a"/>
    <p:sldId xmlns:r="http://schemas.openxmlformats.org/officeDocument/2006/relationships" id="262" r:id="R0fef19f9967946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56655393d47fb" /><Relationship Type="http://schemas.openxmlformats.org/officeDocument/2006/relationships/slide" Target="/ppt/slides/slide1.xml" Id="R3303a5f22caa4cac" /><Relationship Type="http://schemas.openxmlformats.org/officeDocument/2006/relationships/slide" Target="/ppt/slides/slide2.xml" Id="R31156fe339244ab4" /><Relationship Type="http://schemas.openxmlformats.org/officeDocument/2006/relationships/slide" Target="/ppt/slides/slide3.xml" Id="R2fde92d7cf234e7a" /><Relationship Type="http://schemas.openxmlformats.org/officeDocument/2006/relationships/slide" Target="/ppt/slides/slide4.xml" Id="R98c8fde34ba6442a" /><Relationship Type="http://schemas.openxmlformats.org/officeDocument/2006/relationships/slide" Target="/ppt/slides/slide5.xml" Id="R4b51002060114e7e" /><Relationship Type="http://schemas.openxmlformats.org/officeDocument/2006/relationships/slide" Target="/ppt/slides/slide6.xml" Id="R14611b2717ee4f7a" /><Relationship Type="http://schemas.openxmlformats.org/officeDocument/2006/relationships/slide" Target="/ppt/slides/slide7.xml" Id="R0fef19f9967946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f070c2e6f4f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13c9bd2294dcf" /><Relationship Type="http://schemas.openxmlformats.org/officeDocument/2006/relationships/theme" Target="/ppt/slideMasters/theme/theme1.xml" Id="R2cb25cd7f23c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13c9bd229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b003135b5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fbcb683bf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e3fc4714f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b34c3f9cd44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9549b28b94c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9d7d64553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7accf8a2d42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CONTEL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INGE HERNES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Dag Inge Hernes, Uthaugsveien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911 664 267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CONTEL AS</a:t>
            </a:r>
          </a:p>
        </p:txBody>
      </p:sp>
    </p:spTree>
  </p:cSld>
  <p:clrMapOvr>
    <a:masterClrMapping xmlns:a="http://schemas.openxmlformats.org/drawingml/2006/main"/>
  </p:clrMapOvr>
</p:sld>
</file>