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769e5a00a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53b8768a7409b"/>
  </p:sldMasterIdLst>
  <p:sldIdLst>
    <p:sldId xmlns:r="http://schemas.openxmlformats.org/officeDocument/2006/relationships" id="256" r:id="R11d821f919b74826"/>
    <p:sldId xmlns:r="http://schemas.openxmlformats.org/officeDocument/2006/relationships" id="257" r:id="R6b4307a1103d45ff"/>
    <p:sldId xmlns:r="http://schemas.openxmlformats.org/officeDocument/2006/relationships" id="258" r:id="R6c2268213cd84c4c"/>
    <p:sldId xmlns:r="http://schemas.openxmlformats.org/officeDocument/2006/relationships" id="259" r:id="Rb2b8c2b5a1294e9e"/>
    <p:sldId xmlns:r="http://schemas.openxmlformats.org/officeDocument/2006/relationships" id="260" r:id="R3acaff51cfd545b6"/>
    <p:sldId xmlns:r="http://schemas.openxmlformats.org/officeDocument/2006/relationships" id="261" r:id="R6fdcad55fc0949c4"/>
    <p:sldId xmlns:r="http://schemas.openxmlformats.org/officeDocument/2006/relationships" id="262" r:id="Re46f7215560a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53b8768a7409b" /><Relationship Type="http://schemas.openxmlformats.org/officeDocument/2006/relationships/slide" Target="/ppt/slides/slide1.xml" Id="R11d821f919b74826" /><Relationship Type="http://schemas.openxmlformats.org/officeDocument/2006/relationships/slide" Target="/ppt/slides/slide2.xml" Id="R6b4307a1103d45ff" /><Relationship Type="http://schemas.openxmlformats.org/officeDocument/2006/relationships/slide" Target="/ppt/slides/slide3.xml" Id="R6c2268213cd84c4c" /><Relationship Type="http://schemas.openxmlformats.org/officeDocument/2006/relationships/slide" Target="/ppt/slides/slide4.xml" Id="Rb2b8c2b5a1294e9e" /><Relationship Type="http://schemas.openxmlformats.org/officeDocument/2006/relationships/slide" Target="/ppt/slides/slide5.xml" Id="R3acaff51cfd545b6" /><Relationship Type="http://schemas.openxmlformats.org/officeDocument/2006/relationships/slide" Target="/ppt/slides/slide6.xml" Id="R6fdcad55fc0949c4" /><Relationship Type="http://schemas.openxmlformats.org/officeDocument/2006/relationships/slide" Target="/ppt/slides/slide7.xml" Id="Re46f7215560a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68fe4fcf9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3e25024e455e" /><Relationship Type="http://schemas.openxmlformats.org/officeDocument/2006/relationships/theme" Target="/ppt/slideMasters/theme/theme1.xml" Id="Rca508700fc3c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13e25024e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c139465f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95eae922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0d81902a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e7fe82c3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fe7f0faa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8c8e9bc0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4c1b3940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10 425 134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911 665 999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ANECA AS</a:t>
            </a:r>
          </a:p>
        </p:txBody>
      </p:sp>
    </p:spTree>
  </p:cSld>
  <p:clrMapOvr>
    <a:masterClrMapping xmlns:a="http://schemas.openxmlformats.org/drawingml/2006/main"/>
  </p:clrMapOvr>
</p:sld>
</file>