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6bd30f267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0d680978341c5"/>
  </p:sldMasterIdLst>
  <p:sldIdLst>
    <p:sldId xmlns:r="http://schemas.openxmlformats.org/officeDocument/2006/relationships" id="256" r:id="R1563e9b1e201480e"/>
    <p:sldId xmlns:r="http://schemas.openxmlformats.org/officeDocument/2006/relationships" id="257" r:id="R2a1de55e64a8414b"/>
    <p:sldId xmlns:r="http://schemas.openxmlformats.org/officeDocument/2006/relationships" id="258" r:id="R5c692eaa49c24edb"/>
    <p:sldId xmlns:r="http://schemas.openxmlformats.org/officeDocument/2006/relationships" id="259" r:id="R346a7efe3f5c4e12"/>
    <p:sldId xmlns:r="http://schemas.openxmlformats.org/officeDocument/2006/relationships" id="260" r:id="R95cb074bb15b47b1"/>
    <p:sldId xmlns:r="http://schemas.openxmlformats.org/officeDocument/2006/relationships" id="261" r:id="R801bff0e63464d45"/>
    <p:sldId xmlns:r="http://schemas.openxmlformats.org/officeDocument/2006/relationships" id="262" r:id="Rc1182ce2241f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0d680978341c5" /><Relationship Type="http://schemas.openxmlformats.org/officeDocument/2006/relationships/slide" Target="/ppt/slides/slide1.xml" Id="R1563e9b1e201480e" /><Relationship Type="http://schemas.openxmlformats.org/officeDocument/2006/relationships/slide" Target="/ppt/slides/slide2.xml" Id="R2a1de55e64a8414b" /><Relationship Type="http://schemas.openxmlformats.org/officeDocument/2006/relationships/slide" Target="/ppt/slides/slide3.xml" Id="R5c692eaa49c24edb" /><Relationship Type="http://schemas.openxmlformats.org/officeDocument/2006/relationships/slide" Target="/ppt/slides/slide4.xml" Id="R346a7efe3f5c4e12" /><Relationship Type="http://schemas.openxmlformats.org/officeDocument/2006/relationships/slide" Target="/ppt/slides/slide5.xml" Id="R95cb074bb15b47b1" /><Relationship Type="http://schemas.openxmlformats.org/officeDocument/2006/relationships/slide" Target="/ppt/slides/slide6.xml" Id="R801bff0e63464d45" /><Relationship Type="http://schemas.openxmlformats.org/officeDocument/2006/relationships/slide" Target="/ppt/slides/slide7.xml" Id="Rc1182ce2241f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52c7b4d24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2e22bb1c448e7" /><Relationship Type="http://schemas.openxmlformats.org/officeDocument/2006/relationships/theme" Target="/ppt/slideMasters/theme/theme1.xml" Id="R45cebbcd0109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2e22bb1c4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5fb962fe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489483f2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ab2b2bbcc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d0a26ad5d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04c2e966f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c757b73a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7f3a2eae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911 676 044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