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94bb57e8e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5690cca5f403a"/>
  </p:sldMasterIdLst>
  <p:sldIdLst>
    <p:sldId xmlns:r="http://schemas.openxmlformats.org/officeDocument/2006/relationships" id="256" r:id="R486dea1ca20d4714"/>
    <p:sldId xmlns:r="http://schemas.openxmlformats.org/officeDocument/2006/relationships" id="257" r:id="R4d1bd196914342c2"/>
    <p:sldId xmlns:r="http://schemas.openxmlformats.org/officeDocument/2006/relationships" id="258" r:id="R95d95f06e45b410b"/>
    <p:sldId xmlns:r="http://schemas.openxmlformats.org/officeDocument/2006/relationships" id="259" r:id="R45689aabee54425f"/>
    <p:sldId xmlns:r="http://schemas.openxmlformats.org/officeDocument/2006/relationships" id="260" r:id="Ra564f117545e4080"/>
    <p:sldId xmlns:r="http://schemas.openxmlformats.org/officeDocument/2006/relationships" id="261" r:id="R1e99a51b15284440"/>
    <p:sldId xmlns:r="http://schemas.openxmlformats.org/officeDocument/2006/relationships" id="262" r:id="Re989b9689e99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5690cca5f403a" /><Relationship Type="http://schemas.openxmlformats.org/officeDocument/2006/relationships/slide" Target="/ppt/slides/slide1.xml" Id="R486dea1ca20d4714" /><Relationship Type="http://schemas.openxmlformats.org/officeDocument/2006/relationships/slide" Target="/ppt/slides/slide2.xml" Id="R4d1bd196914342c2" /><Relationship Type="http://schemas.openxmlformats.org/officeDocument/2006/relationships/slide" Target="/ppt/slides/slide3.xml" Id="R95d95f06e45b410b" /><Relationship Type="http://schemas.openxmlformats.org/officeDocument/2006/relationships/slide" Target="/ppt/slides/slide4.xml" Id="R45689aabee54425f" /><Relationship Type="http://schemas.openxmlformats.org/officeDocument/2006/relationships/slide" Target="/ppt/slides/slide5.xml" Id="Ra564f117545e4080" /><Relationship Type="http://schemas.openxmlformats.org/officeDocument/2006/relationships/slide" Target="/ppt/slides/slide6.xml" Id="R1e99a51b15284440" /><Relationship Type="http://schemas.openxmlformats.org/officeDocument/2006/relationships/slide" Target="/ppt/slides/slide7.xml" Id="Re989b9689e99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a105c84c7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057114e47401b" /><Relationship Type="http://schemas.openxmlformats.org/officeDocument/2006/relationships/theme" Target="/ppt/slideMasters/theme/theme1.xml" Id="Rf83d614d5d7c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f057114e47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1b6a3ff33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dcfdabe2c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ff5590c1e47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2304605cf49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90ae6701d4c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3d43ac8f84b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0cffe2d9a49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STRANDA MEKANISKE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MEKANISKE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15 597 126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2 147 157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6 152 874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BJØRNAR HAGESKAL VALÅS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ERLEND AUNE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LANGMO  –  15,3 %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larserlendaune@hotmail.com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911 679 663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MEKANISKE AS</a:t>
            </a:r>
          </a:p>
        </p:txBody>
      </p:sp>
    </p:spTree>
  </p:cSld>
  <p:clrMapOvr>
    <a:masterClrMapping xmlns:a="http://schemas.openxmlformats.org/drawingml/2006/main"/>
  </p:clrMapOvr>
</p:sld>
</file>