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22bc8570c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0606fffdc4a5f"/>
  </p:sldMasterIdLst>
  <p:sldIdLst>
    <p:sldId xmlns:r="http://schemas.openxmlformats.org/officeDocument/2006/relationships" id="256" r:id="R68a06399ec08433f"/>
    <p:sldId xmlns:r="http://schemas.openxmlformats.org/officeDocument/2006/relationships" id="257" r:id="Re49609dc38f84b54"/>
    <p:sldId xmlns:r="http://schemas.openxmlformats.org/officeDocument/2006/relationships" id="258" r:id="R200841f840dd4b47"/>
    <p:sldId xmlns:r="http://schemas.openxmlformats.org/officeDocument/2006/relationships" id="259" r:id="Ra40c770cc1e14b38"/>
    <p:sldId xmlns:r="http://schemas.openxmlformats.org/officeDocument/2006/relationships" id="260" r:id="R6de9515604f6493f"/>
    <p:sldId xmlns:r="http://schemas.openxmlformats.org/officeDocument/2006/relationships" id="261" r:id="Rffb0299e342246ff"/>
    <p:sldId xmlns:r="http://schemas.openxmlformats.org/officeDocument/2006/relationships" id="262" r:id="R8539bffd62cd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606fffdc4a5f" /><Relationship Type="http://schemas.openxmlformats.org/officeDocument/2006/relationships/slide" Target="/ppt/slides/slide1.xml" Id="R68a06399ec08433f" /><Relationship Type="http://schemas.openxmlformats.org/officeDocument/2006/relationships/slide" Target="/ppt/slides/slide2.xml" Id="Re49609dc38f84b54" /><Relationship Type="http://schemas.openxmlformats.org/officeDocument/2006/relationships/slide" Target="/ppt/slides/slide3.xml" Id="R200841f840dd4b47" /><Relationship Type="http://schemas.openxmlformats.org/officeDocument/2006/relationships/slide" Target="/ppt/slides/slide4.xml" Id="Ra40c770cc1e14b38" /><Relationship Type="http://schemas.openxmlformats.org/officeDocument/2006/relationships/slide" Target="/ppt/slides/slide5.xml" Id="R6de9515604f6493f" /><Relationship Type="http://schemas.openxmlformats.org/officeDocument/2006/relationships/slide" Target="/ppt/slides/slide6.xml" Id="Rffb0299e342246ff" /><Relationship Type="http://schemas.openxmlformats.org/officeDocument/2006/relationships/slide" Target="/ppt/slides/slide7.xml" Id="R8539bffd62cd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c782f1cda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de5b0d73468c" /><Relationship Type="http://schemas.openxmlformats.org/officeDocument/2006/relationships/theme" Target="/ppt/slideMasters/theme/theme1.xml" Id="Ra03cef03423c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8de5b0d73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dfaa210f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75a3ad48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f9254957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4a0d84d8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84f1b164d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d995dde21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d0a789e0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FLENDER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13 098 768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14 512 930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SKAVHAUG-FLENDER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haakon@flender.no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911 680 300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FLENDER AS</a:t>
            </a:r>
          </a:p>
        </p:txBody>
      </p:sp>
    </p:spTree>
  </p:cSld>
  <p:clrMapOvr>
    <a:masterClrMapping xmlns:a="http://schemas.openxmlformats.org/drawingml/2006/main"/>
  </p:clrMapOvr>
</p:sld>
</file>