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e62bff16d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b6cd3f28c47bc"/>
  </p:sldMasterIdLst>
  <p:sldIdLst>
    <p:sldId xmlns:r="http://schemas.openxmlformats.org/officeDocument/2006/relationships" id="256" r:id="Ra08e1d29d52140eb"/>
    <p:sldId xmlns:r="http://schemas.openxmlformats.org/officeDocument/2006/relationships" id="257" r:id="R8146dc7a90364ba1"/>
    <p:sldId xmlns:r="http://schemas.openxmlformats.org/officeDocument/2006/relationships" id="258" r:id="Rbb6133d1fdc646bf"/>
    <p:sldId xmlns:r="http://schemas.openxmlformats.org/officeDocument/2006/relationships" id="259" r:id="R3990bec047b641ae"/>
    <p:sldId xmlns:r="http://schemas.openxmlformats.org/officeDocument/2006/relationships" id="260" r:id="Re58ab788cd7346a3"/>
    <p:sldId xmlns:r="http://schemas.openxmlformats.org/officeDocument/2006/relationships" id="261" r:id="Rb1823e0d86214880"/>
    <p:sldId xmlns:r="http://schemas.openxmlformats.org/officeDocument/2006/relationships" id="262" r:id="R2c8f83c095b6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b6cd3f28c47bc" /><Relationship Type="http://schemas.openxmlformats.org/officeDocument/2006/relationships/slide" Target="/ppt/slides/slide1.xml" Id="Ra08e1d29d52140eb" /><Relationship Type="http://schemas.openxmlformats.org/officeDocument/2006/relationships/slide" Target="/ppt/slides/slide2.xml" Id="R8146dc7a90364ba1" /><Relationship Type="http://schemas.openxmlformats.org/officeDocument/2006/relationships/slide" Target="/ppt/slides/slide3.xml" Id="Rbb6133d1fdc646bf" /><Relationship Type="http://schemas.openxmlformats.org/officeDocument/2006/relationships/slide" Target="/ppt/slides/slide4.xml" Id="R3990bec047b641ae" /><Relationship Type="http://schemas.openxmlformats.org/officeDocument/2006/relationships/slide" Target="/ppt/slides/slide5.xml" Id="Re58ab788cd7346a3" /><Relationship Type="http://schemas.openxmlformats.org/officeDocument/2006/relationships/slide" Target="/ppt/slides/slide6.xml" Id="Rb1823e0d86214880" /><Relationship Type="http://schemas.openxmlformats.org/officeDocument/2006/relationships/slide" Target="/ppt/slides/slide7.xml" Id="R2c8f83c095b6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04f2d4e59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c68adfe943bc" /><Relationship Type="http://schemas.openxmlformats.org/officeDocument/2006/relationships/theme" Target="/ppt/slideMasters/theme/theme1.xml" Id="R0619aef81b5d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fc68adfe9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a9170d06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de93839b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722b08a8c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7b99d793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a9376418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b0fc5ca4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81603a01a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 CAPILE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FILIPE PEREIRA CAPILÉ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