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d4c39663a40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886d0839c4592"/>
  </p:sldMasterIdLst>
  <p:sldIdLst>
    <p:sldId xmlns:r="http://schemas.openxmlformats.org/officeDocument/2006/relationships" id="256" r:id="R25fb8d1f1f8b4d3f"/>
    <p:sldId xmlns:r="http://schemas.openxmlformats.org/officeDocument/2006/relationships" id="257" r:id="R29917e655420454a"/>
    <p:sldId xmlns:r="http://schemas.openxmlformats.org/officeDocument/2006/relationships" id="258" r:id="R0f448775d41f42c5"/>
    <p:sldId xmlns:r="http://schemas.openxmlformats.org/officeDocument/2006/relationships" id="259" r:id="Ra0937fb788984f50"/>
    <p:sldId xmlns:r="http://schemas.openxmlformats.org/officeDocument/2006/relationships" id="260" r:id="R8f1fcf8630784ed9"/>
    <p:sldId xmlns:r="http://schemas.openxmlformats.org/officeDocument/2006/relationships" id="261" r:id="R5b1566060f894fa2"/>
    <p:sldId xmlns:r="http://schemas.openxmlformats.org/officeDocument/2006/relationships" id="262" r:id="Raa3cee7e8f12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886d0839c4592" /><Relationship Type="http://schemas.openxmlformats.org/officeDocument/2006/relationships/slide" Target="/ppt/slides/slide1.xml" Id="R25fb8d1f1f8b4d3f" /><Relationship Type="http://schemas.openxmlformats.org/officeDocument/2006/relationships/slide" Target="/ppt/slides/slide2.xml" Id="R29917e655420454a" /><Relationship Type="http://schemas.openxmlformats.org/officeDocument/2006/relationships/slide" Target="/ppt/slides/slide3.xml" Id="R0f448775d41f42c5" /><Relationship Type="http://schemas.openxmlformats.org/officeDocument/2006/relationships/slide" Target="/ppt/slides/slide4.xml" Id="Ra0937fb788984f50" /><Relationship Type="http://schemas.openxmlformats.org/officeDocument/2006/relationships/slide" Target="/ppt/slides/slide5.xml" Id="R8f1fcf8630784ed9" /><Relationship Type="http://schemas.openxmlformats.org/officeDocument/2006/relationships/slide" Target="/ppt/slides/slide6.xml" Id="R5b1566060f894fa2" /><Relationship Type="http://schemas.openxmlformats.org/officeDocument/2006/relationships/slide" Target="/ppt/slides/slide7.xml" Id="Raa3cee7e8f12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5663e5aa64f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a2480cfc64a29" /><Relationship Type="http://schemas.openxmlformats.org/officeDocument/2006/relationships/theme" Target="/ppt/slideMasters/theme/theme1.xml" Id="Rd75d755d6ba8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a2480cfc6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20d66899c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3c71e5b7d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c6a0f1d2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b1eb6ba674b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247bded17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b161cf717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a56c7ab27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4 622 204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DIGERMUL METTE FORFANG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FAGERLAND STÅLE JAKOB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Jakob Fagerland, Bromstadekra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staalejakob@hotmail.com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DIGERLAND AS</a:t>
            </a:r>
          </a:p>
        </p:txBody>
      </p:sp>
    </p:spTree>
  </p:cSld>
  <p:clrMapOvr>
    <a:masterClrMapping xmlns:a="http://schemas.openxmlformats.org/drawingml/2006/main"/>
  </p:clrMapOvr>
</p:sld>
</file>