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fde76b7a0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9ea9635484611"/>
  </p:sldMasterIdLst>
  <p:sldIdLst>
    <p:sldId xmlns:r="http://schemas.openxmlformats.org/officeDocument/2006/relationships" id="256" r:id="Rdb397beabddf4828"/>
    <p:sldId xmlns:r="http://schemas.openxmlformats.org/officeDocument/2006/relationships" id="257" r:id="R957c446535c44af8"/>
    <p:sldId xmlns:r="http://schemas.openxmlformats.org/officeDocument/2006/relationships" id="258" r:id="Redf392f80a4043e3"/>
    <p:sldId xmlns:r="http://schemas.openxmlformats.org/officeDocument/2006/relationships" id="259" r:id="R7076419a4c784538"/>
    <p:sldId xmlns:r="http://schemas.openxmlformats.org/officeDocument/2006/relationships" id="260" r:id="Rfa62e26d8de541cb"/>
    <p:sldId xmlns:r="http://schemas.openxmlformats.org/officeDocument/2006/relationships" id="261" r:id="R9a1cb40ae09b4856"/>
    <p:sldId xmlns:r="http://schemas.openxmlformats.org/officeDocument/2006/relationships" id="262" r:id="Re00cec56ef91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9ea9635484611" /><Relationship Type="http://schemas.openxmlformats.org/officeDocument/2006/relationships/slide" Target="/ppt/slides/slide1.xml" Id="Rdb397beabddf4828" /><Relationship Type="http://schemas.openxmlformats.org/officeDocument/2006/relationships/slide" Target="/ppt/slides/slide2.xml" Id="R957c446535c44af8" /><Relationship Type="http://schemas.openxmlformats.org/officeDocument/2006/relationships/slide" Target="/ppt/slides/slide3.xml" Id="Redf392f80a4043e3" /><Relationship Type="http://schemas.openxmlformats.org/officeDocument/2006/relationships/slide" Target="/ppt/slides/slide4.xml" Id="R7076419a4c784538" /><Relationship Type="http://schemas.openxmlformats.org/officeDocument/2006/relationships/slide" Target="/ppt/slides/slide5.xml" Id="Rfa62e26d8de541cb" /><Relationship Type="http://schemas.openxmlformats.org/officeDocument/2006/relationships/slide" Target="/ppt/slides/slide6.xml" Id="R9a1cb40ae09b4856" /><Relationship Type="http://schemas.openxmlformats.org/officeDocument/2006/relationships/slide" Target="/ppt/slides/slide7.xml" Id="Re00cec56ef91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5faa08862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e812eb674526" /><Relationship Type="http://schemas.openxmlformats.org/officeDocument/2006/relationships/theme" Target="/ppt/slideMasters/theme/theme1.xml" Id="R2046dd27a9bb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0e812eb67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e77eece5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82f0470b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1ed2cf14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9b0501e1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03474ef7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a3fb44e5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df1596b2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