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c6afd640e940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9bd13bf6bc40fb"/>
  </p:sldMasterIdLst>
  <p:sldIdLst>
    <p:sldId xmlns:r="http://schemas.openxmlformats.org/officeDocument/2006/relationships" id="256" r:id="R366585d7e69645b7"/>
    <p:sldId xmlns:r="http://schemas.openxmlformats.org/officeDocument/2006/relationships" id="257" r:id="R41837a4da4174d7d"/>
    <p:sldId xmlns:r="http://schemas.openxmlformats.org/officeDocument/2006/relationships" id="258" r:id="R2a2c71d4d9fb4356"/>
    <p:sldId xmlns:r="http://schemas.openxmlformats.org/officeDocument/2006/relationships" id="259" r:id="Rd2ce9dc2b57442c9"/>
    <p:sldId xmlns:r="http://schemas.openxmlformats.org/officeDocument/2006/relationships" id="260" r:id="Rfa4fd418fee24024"/>
    <p:sldId xmlns:r="http://schemas.openxmlformats.org/officeDocument/2006/relationships" id="261" r:id="R47724314042449ed"/>
    <p:sldId xmlns:r="http://schemas.openxmlformats.org/officeDocument/2006/relationships" id="262" r:id="R9dd890cb466745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9bd13bf6bc40fb" /><Relationship Type="http://schemas.openxmlformats.org/officeDocument/2006/relationships/slide" Target="/ppt/slides/slide1.xml" Id="R366585d7e69645b7" /><Relationship Type="http://schemas.openxmlformats.org/officeDocument/2006/relationships/slide" Target="/ppt/slides/slide2.xml" Id="R41837a4da4174d7d" /><Relationship Type="http://schemas.openxmlformats.org/officeDocument/2006/relationships/slide" Target="/ppt/slides/slide3.xml" Id="R2a2c71d4d9fb4356" /><Relationship Type="http://schemas.openxmlformats.org/officeDocument/2006/relationships/slide" Target="/ppt/slides/slide4.xml" Id="Rd2ce9dc2b57442c9" /><Relationship Type="http://schemas.openxmlformats.org/officeDocument/2006/relationships/slide" Target="/ppt/slides/slide5.xml" Id="Rfa4fd418fee24024" /><Relationship Type="http://schemas.openxmlformats.org/officeDocument/2006/relationships/slide" Target="/ppt/slides/slide6.xml" Id="R47724314042449ed" /><Relationship Type="http://schemas.openxmlformats.org/officeDocument/2006/relationships/slide" Target="/ppt/slides/slide7.xml" Id="R9dd890cb466745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8c0f5048ab4d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6dd4f22ec4694" /><Relationship Type="http://schemas.openxmlformats.org/officeDocument/2006/relationships/theme" Target="/ppt/slideMasters/theme/theme1.xml" Id="Rb23dc614b1434f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f6dd4f22ec46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59f91bd3c48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22ab68e944a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80f075f6746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749bbb6c840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3bc40885740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a10ea07324a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fb125411346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PEDING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PEDING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451 331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1 200 015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2 572 509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VEDDE BRATHAUG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Bergvegen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911 734 427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PEDING HOLDING AS</a:t>
            </a:r>
          </a:p>
        </p:txBody>
      </p:sp>
    </p:spTree>
  </p:cSld>
  <p:clrMapOvr>
    <a:masterClrMapping xmlns:a="http://schemas.openxmlformats.org/drawingml/2006/main"/>
  </p:clrMapOvr>
</p:sld>
</file>