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e44890c5b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b85b40eca1452d"/>
  </p:sldMasterIdLst>
  <p:sldIdLst>
    <p:sldId xmlns:r="http://schemas.openxmlformats.org/officeDocument/2006/relationships" id="256" r:id="R3c93c9dec11449cf"/>
    <p:sldId xmlns:r="http://schemas.openxmlformats.org/officeDocument/2006/relationships" id="257" r:id="R1ecf661a9ee4431e"/>
    <p:sldId xmlns:r="http://schemas.openxmlformats.org/officeDocument/2006/relationships" id="258" r:id="R525d32f9b0d54876"/>
    <p:sldId xmlns:r="http://schemas.openxmlformats.org/officeDocument/2006/relationships" id="259" r:id="R74031501f06745f6"/>
    <p:sldId xmlns:r="http://schemas.openxmlformats.org/officeDocument/2006/relationships" id="260" r:id="R428d7e4419fa4cdc"/>
    <p:sldId xmlns:r="http://schemas.openxmlformats.org/officeDocument/2006/relationships" id="261" r:id="R158764f002a34efe"/>
    <p:sldId xmlns:r="http://schemas.openxmlformats.org/officeDocument/2006/relationships" id="262" r:id="R9cc60165dd46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85b40eca1452d" /><Relationship Type="http://schemas.openxmlformats.org/officeDocument/2006/relationships/slide" Target="/ppt/slides/slide1.xml" Id="R3c93c9dec11449cf" /><Relationship Type="http://schemas.openxmlformats.org/officeDocument/2006/relationships/slide" Target="/ppt/slides/slide2.xml" Id="R1ecf661a9ee4431e" /><Relationship Type="http://schemas.openxmlformats.org/officeDocument/2006/relationships/slide" Target="/ppt/slides/slide3.xml" Id="R525d32f9b0d54876" /><Relationship Type="http://schemas.openxmlformats.org/officeDocument/2006/relationships/slide" Target="/ppt/slides/slide4.xml" Id="R74031501f06745f6" /><Relationship Type="http://schemas.openxmlformats.org/officeDocument/2006/relationships/slide" Target="/ppt/slides/slide5.xml" Id="R428d7e4419fa4cdc" /><Relationship Type="http://schemas.openxmlformats.org/officeDocument/2006/relationships/slide" Target="/ppt/slides/slide6.xml" Id="R158764f002a34efe" /><Relationship Type="http://schemas.openxmlformats.org/officeDocument/2006/relationships/slide" Target="/ppt/slides/slide7.xml" Id="R9cc60165dd46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9f2c48695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9c1d2571441b" /><Relationship Type="http://schemas.openxmlformats.org/officeDocument/2006/relationships/theme" Target="/ppt/slideMasters/theme/theme1.xml" Id="Rc66f139c1c2d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e9c1d2571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5c52f7593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a9b6656b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dd021174e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52ec8fa6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e68cd015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6a449449e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5606eb1c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