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73f2b42ec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eb691ff3648f3"/>
  </p:sldMasterIdLst>
  <p:sldIdLst>
    <p:sldId xmlns:r="http://schemas.openxmlformats.org/officeDocument/2006/relationships" id="256" r:id="Rcdbe2309bb4d4402"/>
    <p:sldId xmlns:r="http://schemas.openxmlformats.org/officeDocument/2006/relationships" id="257" r:id="Rc85a60b867c04104"/>
    <p:sldId xmlns:r="http://schemas.openxmlformats.org/officeDocument/2006/relationships" id="258" r:id="Rd6228dab0d8d4a8e"/>
    <p:sldId xmlns:r="http://schemas.openxmlformats.org/officeDocument/2006/relationships" id="259" r:id="R452c7f641ec54967"/>
    <p:sldId xmlns:r="http://schemas.openxmlformats.org/officeDocument/2006/relationships" id="260" r:id="Re1492389b4614098"/>
    <p:sldId xmlns:r="http://schemas.openxmlformats.org/officeDocument/2006/relationships" id="261" r:id="Ree625f15e42e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eb691ff3648f3" /><Relationship Type="http://schemas.openxmlformats.org/officeDocument/2006/relationships/slide" Target="/ppt/slides/slide1.xml" Id="Rcdbe2309bb4d4402" /><Relationship Type="http://schemas.openxmlformats.org/officeDocument/2006/relationships/slide" Target="/ppt/slides/slide2.xml" Id="Rc85a60b867c04104" /><Relationship Type="http://schemas.openxmlformats.org/officeDocument/2006/relationships/slide" Target="/ppt/slides/slide3.xml" Id="Rd6228dab0d8d4a8e" /><Relationship Type="http://schemas.openxmlformats.org/officeDocument/2006/relationships/slide" Target="/ppt/slides/slide4.xml" Id="R452c7f641ec54967" /><Relationship Type="http://schemas.openxmlformats.org/officeDocument/2006/relationships/slide" Target="/ppt/slides/slide5.xml" Id="Re1492389b4614098" /><Relationship Type="http://schemas.openxmlformats.org/officeDocument/2006/relationships/slide" Target="/ppt/slides/slide6.xml" Id="Ree625f15e42e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1e5ad546b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b7c88553645e2" /><Relationship Type="http://schemas.openxmlformats.org/officeDocument/2006/relationships/theme" Target="/ppt/slideMasters/theme/theme1.xml" Id="Rfe33ebc4bf36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b7c885536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b6d7decd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346c180a9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cf3a6daf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1c448998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d1a5e1881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c5827cd29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