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b1cb740f487459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715303557944fe4"/>
  </p:sldMasterIdLst>
  <p:sldIdLst>
    <p:sldId xmlns:r="http://schemas.openxmlformats.org/officeDocument/2006/relationships" id="256" r:id="Ra87baf27303f4d76"/>
    <p:sldId xmlns:r="http://schemas.openxmlformats.org/officeDocument/2006/relationships" id="257" r:id="R31b693cd85bc47c8"/>
    <p:sldId xmlns:r="http://schemas.openxmlformats.org/officeDocument/2006/relationships" id="258" r:id="Rd6dee97721974c5e"/>
    <p:sldId xmlns:r="http://schemas.openxmlformats.org/officeDocument/2006/relationships" id="259" r:id="R23441af51f55401e"/>
    <p:sldId xmlns:r="http://schemas.openxmlformats.org/officeDocument/2006/relationships" id="260" r:id="Rbd31b17da8dc4371"/>
    <p:sldId xmlns:r="http://schemas.openxmlformats.org/officeDocument/2006/relationships" id="261" r:id="Rf885435a9f724bb4"/>
    <p:sldId xmlns:r="http://schemas.openxmlformats.org/officeDocument/2006/relationships" id="262" r:id="Ra52eb92a67674cf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15303557944fe4" /><Relationship Type="http://schemas.openxmlformats.org/officeDocument/2006/relationships/slide" Target="/ppt/slides/slide1.xml" Id="Ra87baf27303f4d76" /><Relationship Type="http://schemas.openxmlformats.org/officeDocument/2006/relationships/slide" Target="/ppt/slides/slide2.xml" Id="R31b693cd85bc47c8" /><Relationship Type="http://schemas.openxmlformats.org/officeDocument/2006/relationships/slide" Target="/ppt/slides/slide3.xml" Id="Rd6dee97721974c5e" /><Relationship Type="http://schemas.openxmlformats.org/officeDocument/2006/relationships/slide" Target="/ppt/slides/slide4.xml" Id="R23441af51f55401e" /><Relationship Type="http://schemas.openxmlformats.org/officeDocument/2006/relationships/slide" Target="/ppt/slides/slide5.xml" Id="Rbd31b17da8dc4371" /><Relationship Type="http://schemas.openxmlformats.org/officeDocument/2006/relationships/slide" Target="/ppt/slides/slide6.xml" Id="Rf885435a9f724bb4" /><Relationship Type="http://schemas.openxmlformats.org/officeDocument/2006/relationships/slide" Target="/ppt/slides/slide7.xml" Id="Ra52eb92a67674cf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0d211142b2457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cea4d22c5b426c" /><Relationship Type="http://schemas.openxmlformats.org/officeDocument/2006/relationships/theme" Target="/ppt/slideMasters/theme/theme1.xml" Id="Raed6f8ab62ef409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9cea4d22c5b426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45fc34f5d5485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c33149b554471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992ea8db0c400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29e7242c9e413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9ce44109404d3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d0f7e74a8e445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314a90af6640b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ROY STOKVIK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ROY STOKVIK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ROY STOKVIK HOLDING AS ble etablert [år] og holder til i Skrova.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ROY STOKVIK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ROY STOKVIK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ROY STOKVIK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−12 057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396 445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636 878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826 878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ROY STOKVIK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ROY STOKVIK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ROY STOKVIK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Kuholmveien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8320 Skrova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911 797 372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ROY STOKVIK HOLDING AS</a:t>
            </a:r>
          </a:p>
        </p:txBody>
      </p:sp>
    </p:spTree>
  </p:cSld>
  <p:clrMapOvr>
    <a:masterClrMapping xmlns:a="http://schemas.openxmlformats.org/drawingml/2006/main"/>
  </p:clrMapOvr>
</p:sld>
</file>