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a9693d9fb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e24cc050f4edf"/>
  </p:sldMasterIdLst>
  <p:sldIdLst>
    <p:sldId xmlns:r="http://schemas.openxmlformats.org/officeDocument/2006/relationships" id="256" r:id="Rb73fa2992aa74100"/>
    <p:sldId xmlns:r="http://schemas.openxmlformats.org/officeDocument/2006/relationships" id="257" r:id="R632c47ce69e84efd"/>
    <p:sldId xmlns:r="http://schemas.openxmlformats.org/officeDocument/2006/relationships" id="258" r:id="R95ecbcc374304975"/>
    <p:sldId xmlns:r="http://schemas.openxmlformats.org/officeDocument/2006/relationships" id="259" r:id="R22d143dc92834438"/>
    <p:sldId xmlns:r="http://schemas.openxmlformats.org/officeDocument/2006/relationships" id="260" r:id="Rd25a36b28f454d0b"/>
    <p:sldId xmlns:r="http://schemas.openxmlformats.org/officeDocument/2006/relationships" id="261" r:id="R0ff62e84a8944779"/>
    <p:sldId xmlns:r="http://schemas.openxmlformats.org/officeDocument/2006/relationships" id="262" r:id="Rf980ddb6e05d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e24cc050f4edf" /><Relationship Type="http://schemas.openxmlformats.org/officeDocument/2006/relationships/slide" Target="/ppt/slides/slide1.xml" Id="Rb73fa2992aa74100" /><Relationship Type="http://schemas.openxmlformats.org/officeDocument/2006/relationships/slide" Target="/ppt/slides/slide2.xml" Id="R632c47ce69e84efd" /><Relationship Type="http://schemas.openxmlformats.org/officeDocument/2006/relationships/slide" Target="/ppt/slides/slide3.xml" Id="R95ecbcc374304975" /><Relationship Type="http://schemas.openxmlformats.org/officeDocument/2006/relationships/slide" Target="/ppt/slides/slide4.xml" Id="R22d143dc92834438" /><Relationship Type="http://schemas.openxmlformats.org/officeDocument/2006/relationships/slide" Target="/ppt/slides/slide5.xml" Id="Rd25a36b28f454d0b" /><Relationship Type="http://schemas.openxmlformats.org/officeDocument/2006/relationships/slide" Target="/ppt/slides/slide6.xml" Id="R0ff62e84a8944779" /><Relationship Type="http://schemas.openxmlformats.org/officeDocument/2006/relationships/slide" Target="/ppt/slides/slide7.xml" Id="Rf980ddb6e05d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6ab21ca0c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284c6e0e942d6" /><Relationship Type="http://schemas.openxmlformats.org/officeDocument/2006/relationships/theme" Target="/ppt/slideMasters/theme/theme1.xml" Id="R0131a81a4bfb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284c6e0e9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49129553e46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c712ce17347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13820dfab4c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0c62f6e23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f4dd63b2c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561f807554c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d7c15eeb548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4 699 058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7 117 654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ESAIASSEN KRISTINE LOKØY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EGEDAL SYNNØVE JOHANNE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911 802 953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AS</a:t>
            </a:r>
          </a:p>
        </p:txBody>
      </p:sp>
    </p:spTree>
  </p:cSld>
  <p:clrMapOvr>
    <a:masterClrMapping xmlns:a="http://schemas.openxmlformats.org/drawingml/2006/main"/>
  </p:clrMapOvr>
</p:sld>
</file>