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5992a1495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2d6892bae4c4c"/>
  </p:sldMasterIdLst>
  <p:sldIdLst>
    <p:sldId xmlns:r="http://schemas.openxmlformats.org/officeDocument/2006/relationships" id="256" r:id="R49fbf3fafb694802"/>
    <p:sldId xmlns:r="http://schemas.openxmlformats.org/officeDocument/2006/relationships" id="257" r:id="R50913f553395439c"/>
    <p:sldId xmlns:r="http://schemas.openxmlformats.org/officeDocument/2006/relationships" id="258" r:id="Rb82020c5646d405d"/>
    <p:sldId xmlns:r="http://schemas.openxmlformats.org/officeDocument/2006/relationships" id="259" r:id="Ra9dc784be7ef46ef"/>
    <p:sldId xmlns:r="http://schemas.openxmlformats.org/officeDocument/2006/relationships" id="260" r:id="R422b3c5caa30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2d6892bae4c4c" /><Relationship Type="http://schemas.openxmlformats.org/officeDocument/2006/relationships/slide" Target="/ppt/slides/slide1.xml" Id="R49fbf3fafb694802" /><Relationship Type="http://schemas.openxmlformats.org/officeDocument/2006/relationships/slide" Target="/ppt/slides/slide2.xml" Id="R50913f553395439c" /><Relationship Type="http://schemas.openxmlformats.org/officeDocument/2006/relationships/slide" Target="/ppt/slides/slide3.xml" Id="Rb82020c5646d405d" /><Relationship Type="http://schemas.openxmlformats.org/officeDocument/2006/relationships/slide" Target="/ppt/slides/slide4.xml" Id="Ra9dc784be7ef46ef" /><Relationship Type="http://schemas.openxmlformats.org/officeDocument/2006/relationships/slide" Target="/ppt/slides/slide5.xml" Id="R422b3c5caa30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c281aa39c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74f711124d51" /><Relationship Type="http://schemas.openxmlformats.org/officeDocument/2006/relationships/theme" Target="/ppt/slideMasters/theme/theme1.xml" Id="R6e921c3873b7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974f71112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6eb23449f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81b5e22da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d9df5051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774bea773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81b755e72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HØYBRÅTEN, FOSSUM OG STOVNER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HØYBRÅTEN, FOSSUM OG STOVNER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Stovnerfaret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post.hfs.oslo@kirken.no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www.kirken.no/hfs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