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3976fd97e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ef541ff2e43a4"/>
  </p:sldMasterIdLst>
  <p:sldIdLst>
    <p:sldId xmlns:r="http://schemas.openxmlformats.org/officeDocument/2006/relationships" id="256" r:id="Ra365c6227e504850"/>
    <p:sldId xmlns:r="http://schemas.openxmlformats.org/officeDocument/2006/relationships" id="257" r:id="R90744f66b6f245ea"/>
    <p:sldId xmlns:r="http://schemas.openxmlformats.org/officeDocument/2006/relationships" id="258" r:id="Re9f5f57cce524270"/>
    <p:sldId xmlns:r="http://schemas.openxmlformats.org/officeDocument/2006/relationships" id="259" r:id="Rbbed683272f74502"/>
    <p:sldId xmlns:r="http://schemas.openxmlformats.org/officeDocument/2006/relationships" id="260" r:id="R10307dbc35bd47bb"/>
    <p:sldId xmlns:r="http://schemas.openxmlformats.org/officeDocument/2006/relationships" id="261" r:id="R2cd1ca1fc3d24364"/>
    <p:sldId xmlns:r="http://schemas.openxmlformats.org/officeDocument/2006/relationships" id="262" r:id="Re35f83dc4d3b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ef541ff2e43a4" /><Relationship Type="http://schemas.openxmlformats.org/officeDocument/2006/relationships/slide" Target="/ppt/slides/slide1.xml" Id="Ra365c6227e504850" /><Relationship Type="http://schemas.openxmlformats.org/officeDocument/2006/relationships/slide" Target="/ppt/slides/slide2.xml" Id="R90744f66b6f245ea" /><Relationship Type="http://schemas.openxmlformats.org/officeDocument/2006/relationships/slide" Target="/ppt/slides/slide3.xml" Id="Re9f5f57cce524270" /><Relationship Type="http://schemas.openxmlformats.org/officeDocument/2006/relationships/slide" Target="/ppt/slides/slide4.xml" Id="Rbbed683272f74502" /><Relationship Type="http://schemas.openxmlformats.org/officeDocument/2006/relationships/slide" Target="/ppt/slides/slide5.xml" Id="R10307dbc35bd47bb" /><Relationship Type="http://schemas.openxmlformats.org/officeDocument/2006/relationships/slide" Target="/ppt/slides/slide6.xml" Id="R2cd1ca1fc3d24364" /><Relationship Type="http://schemas.openxmlformats.org/officeDocument/2006/relationships/slide" Target="/ppt/slides/slide7.xml" Id="Re35f83dc4d3b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b7b4c314f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d5d69018041c2" /><Relationship Type="http://schemas.openxmlformats.org/officeDocument/2006/relationships/theme" Target="/ppt/slideMasters/theme/theme1.xml" Id="Rfca1942cba51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d5d690180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dd4bc0ea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7ad53abd2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e39d6c29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21fa53f6c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9222efee9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834c75a02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de7393f57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EIENDOM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13 381 200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−13 744 342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237 853 483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751 152 810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eiendom@frydenbo.no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911 860 597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