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f397134bc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2118c26a04c77"/>
  </p:sldMasterIdLst>
  <p:sldIdLst>
    <p:sldId xmlns:r="http://schemas.openxmlformats.org/officeDocument/2006/relationships" id="256" r:id="R9985a0621df345f3"/>
    <p:sldId xmlns:r="http://schemas.openxmlformats.org/officeDocument/2006/relationships" id="257" r:id="Reda2335549704bcd"/>
    <p:sldId xmlns:r="http://schemas.openxmlformats.org/officeDocument/2006/relationships" id="258" r:id="R9849141f90384399"/>
    <p:sldId xmlns:r="http://schemas.openxmlformats.org/officeDocument/2006/relationships" id="259" r:id="R3118272dcbfe43f9"/>
    <p:sldId xmlns:r="http://schemas.openxmlformats.org/officeDocument/2006/relationships" id="260" r:id="R6c34b0ad7782424a"/>
    <p:sldId xmlns:r="http://schemas.openxmlformats.org/officeDocument/2006/relationships" id="261" r:id="R845015392b3f403a"/>
    <p:sldId xmlns:r="http://schemas.openxmlformats.org/officeDocument/2006/relationships" id="262" r:id="Rc5e1d22b2dcd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2118c26a04c77" /><Relationship Type="http://schemas.openxmlformats.org/officeDocument/2006/relationships/slide" Target="/ppt/slides/slide1.xml" Id="R9985a0621df345f3" /><Relationship Type="http://schemas.openxmlformats.org/officeDocument/2006/relationships/slide" Target="/ppt/slides/slide2.xml" Id="Reda2335549704bcd" /><Relationship Type="http://schemas.openxmlformats.org/officeDocument/2006/relationships/slide" Target="/ppt/slides/slide3.xml" Id="R9849141f90384399" /><Relationship Type="http://schemas.openxmlformats.org/officeDocument/2006/relationships/slide" Target="/ppt/slides/slide4.xml" Id="R3118272dcbfe43f9" /><Relationship Type="http://schemas.openxmlformats.org/officeDocument/2006/relationships/slide" Target="/ppt/slides/slide5.xml" Id="R6c34b0ad7782424a" /><Relationship Type="http://schemas.openxmlformats.org/officeDocument/2006/relationships/slide" Target="/ppt/slides/slide6.xml" Id="R845015392b3f403a" /><Relationship Type="http://schemas.openxmlformats.org/officeDocument/2006/relationships/slide" Target="/ppt/slides/slide7.xml" Id="Rc5e1d22b2dcd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dad66f252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b9e4733904621" /><Relationship Type="http://schemas.openxmlformats.org/officeDocument/2006/relationships/theme" Target="/ppt/slideMasters/theme/theme1.xml" Id="R636230057948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b9e473390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4f70cc7f3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56a87fa14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ff31e6270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7f325623f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b34429400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4364dc1fe43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0d3f7304241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FALCK FRÅS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FALCK FRÅS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11 329 162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10 546 015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19 376 800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35 468 995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FREDRIK KALAND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KALAND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KALAND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HILLERN HANSSEN KALAND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FREDRIK KALAND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KALAND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Kaland, Søreidneset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911 870 274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