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b801d1cd4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f05ca2d7ee4772"/>
  </p:sldMasterIdLst>
  <p:sldIdLst>
    <p:sldId xmlns:r="http://schemas.openxmlformats.org/officeDocument/2006/relationships" id="256" r:id="Rc3f3a473abf04f0c"/>
    <p:sldId xmlns:r="http://schemas.openxmlformats.org/officeDocument/2006/relationships" id="257" r:id="Raabb4cef519e47bd"/>
    <p:sldId xmlns:r="http://schemas.openxmlformats.org/officeDocument/2006/relationships" id="258" r:id="Rbd24b6e700a9434a"/>
    <p:sldId xmlns:r="http://schemas.openxmlformats.org/officeDocument/2006/relationships" id="259" r:id="R11b0c02247004155"/>
    <p:sldId xmlns:r="http://schemas.openxmlformats.org/officeDocument/2006/relationships" id="260" r:id="Rd2adca3da92f4a44"/>
    <p:sldId xmlns:r="http://schemas.openxmlformats.org/officeDocument/2006/relationships" id="261" r:id="Re1d1ae57469c4fc4"/>
    <p:sldId xmlns:r="http://schemas.openxmlformats.org/officeDocument/2006/relationships" id="262" r:id="Rbf31c8daaedd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05ca2d7ee4772" /><Relationship Type="http://schemas.openxmlformats.org/officeDocument/2006/relationships/slide" Target="/ppt/slides/slide1.xml" Id="Rc3f3a473abf04f0c" /><Relationship Type="http://schemas.openxmlformats.org/officeDocument/2006/relationships/slide" Target="/ppt/slides/slide2.xml" Id="Raabb4cef519e47bd" /><Relationship Type="http://schemas.openxmlformats.org/officeDocument/2006/relationships/slide" Target="/ppt/slides/slide3.xml" Id="Rbd24b6e700a9434a" /><Relationship Type="http://schemas.openxmlformats.org/officeDocument/2006/relationships/slide" Target="/ppt/slides/slide4.xml" Id="R11b0c02247004155" /><Relationship Type="http://schemas.openxmlformats.org/officeDocument/2006/relationships/slide" Target="/ppt/slides/slide5.xml" Id="Rd2adca3da92f4a44" /><Relationship Type="http://schemas.openxmlformats.org/officeDocument/2006/relationships/slide" Target="/ppt/slides/slide6.xml" Id="Re1d1ae57469c4fc4" /><Relationship Type="http://schemas.openxmlformats.org/officeDocument/2006/relationships/slide" Target="/ppt/slides/slide7.xml" Id="Rbf31c8daaedd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59c67a15e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6c1466014929" /><Relationship Type="http://schemas.openxmlformats.org/officeDocument/2006/relationships/theme" Target="/ppt/slideMasters/theme/theme1.xml" Id="R67d52b655bbe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a6c146601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1d58a845f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2ff7fc589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2920fd090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6cb33c092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4aee8c2a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447cbceff42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e28e7e289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