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46f96eb48d46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229709963c4d76"/>
  </p:sldMasterIdLst>
  <p:sldIdLst>
    <p:sldId xmlns:r="http://schemas.openxmlformats.org/officeDocument/2006/relationships" id="256" r:id="Rb021530c5327403e"/>
    <p:sldId xmlns:r="http://schemas.openxmlformats.org/officeDocument/2006/relationships" id="257" r:id="R297676b4f7324cdd"/>
    <p:sldId xmlns:r="http://schemas.openxmlformats.org/officeDocument/2006/relationships" id="258" r:id="R1bcab220904c4946"/>
    <p:sldId xmlns:r="http://schemas.openxmlformats.org/officeDocument/2006/relationships" id="259" r:id="R385e8442d9f34e8f"/>
    <p:sldId xmlns:r="http://schemas.openxmlformats.org/officeDocument/2006/relationships" id="260" r:id="R1de4e24de89747d2"/>
    <p:sldId xmlns:r="http://schemas.openxmlformats.org/officeDocument/2006/relationships" id="261" r:id="R70dcccef1dc249a4"/>
    <p:sldId xmlns:r="http://schemas.openxmlformats.org/officeDocument/2006/relationships" id="262" r:id="R0aa47bb1719b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29709963c4d76" /><Relationship Type="http://schemas.openxmlformats.org/officeDocument/2006/relationships/slide" Target="/ppt/slides/slide1.xml" Id="Rb021530c5327403e" /><Relationship Type="http://schemas.openxmlformats.org/officeDocument/2006/relationships/slide" Target="/ppt/slides/slide2.xml" Id="R297676b4f7324cdd" /><Relationship Type="http://schemas.openxmlformats.org/officeDocument/2006/relationships/slide" Target="/ppt/slides/slide3.xml" Id="R1bcab220904c4946" /><Relationship Type="http://schemas.openxmlformats.org/officeDocument/2006/relationships/slide" Target="/ppt/slides/slide4.xml" Id="R385e8442d9f34e8f" /><Relationship Type="http://schemas.openxmlformats.org/officeDocument/2006/relationships/slide" Target="/ppt/slides/slide5.xml" Id="R1de4e24de89747d2" /><Relationship Type="http://schemas.openxmlformats.org/officeDocument/2006/relationships/slide" Target="/ppt/slides/slide6.xml" Id="R70dcccef1dc249a4" /><Relationship Type="http://schemas.openxmlformats.org/officeDocument/2006/relationships/slide" Target="/ppt/slides/slide7.xml" Id="R0aa47bb1719b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1f469d2f7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4045a189347ac" /><Relationship Type="http://schemas.openxmlformats.org/officeDocument/2006/relationships/theme" Target="/ppt/slideMasters/theme/theme1.xml" Id="Rb6c45a876bea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4045a1893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a2139c2d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3b28f1b6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280b40c25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20a5ff30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6674d2db7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b973c8353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2094449a3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519 501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22 300 203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22 300 203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OLE STANGELAND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KATRINE GROTH GRØNLUND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Hundsundveien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911 884 992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INVEST AS</a:t>
            </a:r>
          </a:p>
        </p:txBody>
      </p:sp>
    </p:spTree>
  </p:cSld>
  <p:clrMapOvr>
    <a:masterClrMapping xmlns:a="http://schemas.openxmlformats.org/drawingml/2006/main"/>
  </p:clrMapOvr>
</p:sld>
</file>