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9b88635ee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4147f25dd4672"/>
  </p:sldMasterIdLst>
  <p:sldIdLst>
    <p:sldId xmlns:r="http://schemas.openxmlformats.org/officeDocument/2006/relationships" id="256" r:id="Rb8a6e00b88db4d40"/>
    <p:sldId xmlns:r="http://schemas.openxmlformats.org/officeDocument/2006/relationships" id="257" r:id="R1f2b20f7ec584aa9"/>
    <p:sldId xmlns:r="http://schemas.openxmlformats.org/officeDocument/2006/relationships" id="258" r:id="R4795eadf15f54a10"/>
    <p:sldId xmlns:r="http://schemas.openxmlformats.org/officeDocument/2006/relationships" id="259" r:id="Rff1f731ac1824cb1"/>
    <p:sldId xmlns:r="http://schemas.openxmlformats.org/officeDocument/2006/relationships" id="260" r:id="R1bed757fa7c74bd9"/>
    <p:sldId xmlns:r="http://schemas.openxmlformats.org/officeDocument/2006/relationships" id="261" r:id="R1da5de5155d04a41"/>
    <p:sldId xmlns:r="http://schemas.openxmlformats.org/officeDocument/2006/relationships" id="262" r:id="R7cd5dffcffe6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4147f25dd4672" /><Relationship Type="http://schemas.openxmlformats.org/officeDocument/2006/relationships/slide" Target="/ppt/slides/slide1.xml" Id="Rb8a6e00b88db4d40" /><Relationship Type="http://schemas.openxmlformats.org/officeDocument/2006/relationships/slide" Target="/ppt/slides/slide2.xml" Id="R1f2b20f7ec584aa9" /><Relationship Type="http://schemas.openxmlformats.org/officeDocument/2006/relationships/slide" Target="/ppt/slides/slide3.xml" Id="R4795eadf15f54a10" /><Relationship Type="http://schemas.openxmlformats.org/officeDocument/2006/relationships/slide" Target="/ppt/slides/slide4.xml" Id="Rff1f731ac1824cb1" /><Relationship Type="http://schemas.openxmlformats.org/officeDocument/2006/relationships/slide" Target="/ppt/slides/slide5.xml" Id="R1bed757fa7c74bd9" /><Relationship Type="http://schemas.openxmlformats.org/officeDocument/2006/relationships/slide" Target="/ppt/slides/slide6.xml" Id="R1da5de5155d04a41" /><Relationship Type="http://schemas.openxmlformats.org/officeDocument/2006/relationships/slide" Target="/ppt/slides/slide7.xml" Id="R7cd5dffcffe6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543390580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35faddb0a4b2c" /><Relationship Type="http://schemas.openxmlformats.org/officeDocument/2006/relationships/theme" Target="/ppt/slideMasters/theme/theme1.xml" Id="R8e33b672334a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35faddb0a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0ea3652b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850380d7c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d6ef7ef94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336c107c7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0f36226d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9e26d89a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40f2851c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DORAH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DORAH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DANIELSEN WOOD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JOSEPH WOOD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annewood.no@gmail.com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911 893 231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