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de03c3f4c594df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6d608e6fc6a415b"/>
  </p:sldMasterIdLst>
  <p:sldIdLst>
    <p:sldId xmlns:r="http://schemas.openxmlformats.org/officeDocument/2006/relationships" id="256" r:id="Re4fbfbf6ee594d27"/>
    <p:sldId xmlns:r="http://schemas.openxmlformats.org/officeDocument/2006/relationships" id="257" r:id="Ra0e4e28178334ae7"/>
    <p:sldId xmlns:r="http://schemas.openxmlformats.org/officeDocument/2006/relationships" id="258" r:id="Rd084830ce0544fbd"/>
    <p:sldId xmlns:r="http://schemas.openxmlformats.org/officeDocument/2006/relationships" id="259" r:id="Rd8ae7fa83d7d478b"/>
    <p:sldId xmlns:r="http://schemas.openxmlformats.org/officeDocument/2006/relationships" id="260" r:id="Rad1a6dcf38714664"/>
    <p:sldId xmlns:r="http://schemas.openxmlformats.org/officeDocument/2006/relationships" id="261" r:id="R000bc72f40d04155"/>
    <p:sldId xmlns:r="http://schemas.openxmlformats.org/officeDocument/2006/relationships" id="262" r:id="R53cd4d9c724b473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d608e6fc6a415b" /><Relationship Type="http://schemas.openxmlformats.org/officeDocument/2006/relationships/slide" Target="/ppt/slides/slide1.xml" Id="Re4fbfbf6ee594d27" /><Relationship Type="http://schemas.openxmlformats.org/officeDocument/2006/relationships/slide" Target="/ppt/slides/slide2.xml" Id="Ra0e4e28178334ae7" /><Relationship Type="http://schemas.openxmlformats.org/officeDocument/2006/relationships/slide" Target="/ppt/slides/slide3.xml" Id="Rd084830ce0544fbd" /><Relationship Type="http://schemas.openxmlformats.org/officeDocument/2006/relationships/slide" Target="/ppt/slides/slide4.xml" Id="Rd8ae7fa83d7d478b" /><Relationship Type="http://schemas.openxmlformats.org/officeDocument/2006/relationships/slide" Target="/ppt/slides/slide5.xml" Id="Rad1a6dcf38714664" /><Relationship Type="http://schemas.openxmlformats.org/officeDocument/2006/relationships/slide" Target="/ppt/slides/slide6.xml" Id="R000bc72f40d04155" /><Relationship Type="http://schemas.openxmlformats.org/officeDocument/2006/relationships/slide" Target="/ppt/slides/slide7.xml" Id="R53cd4d9c724b473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c18d6218a8401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661109e79f4c7d" /><Relationship Type="http://schemas.openxmlformats.org/officeDocument/2006/relationships/theme" Target="/ppt/slideMasters/theme/theme1.xml" Id="Rb86282ec1a3e452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5661109e79f4c7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0aa4a723c74ab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a4ace4d30047f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20d709a8b54a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8d2f8c8800404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597b40bbea4f1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c3c9c2643c4ec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3e247071ce454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HANS GAARDER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 GAARDER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GAARDER AS ble etablert [år] og holder til i Larvik.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 GAARDER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 GAARDER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 GAARDER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50 021 345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46 930 758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44 242 225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168 518 882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254 301 321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 GAARDER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GAARDER HOLDING AS  –  93,8 %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CHRISTINE GAARDER ALMELAND  –  2,7 %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CHRISTIAN GAARDER  –  2,7 %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NINA GAARDER  –  0,7 %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 GAARDER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Elveveien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3262 Larvik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13 77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911 906 449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 GAARDER AS</a:t>
            </a:r>
          </a:p>
        </p:txBody>
      </p:sp>
    </p:spTree>
  </p:cSld>
  <p:clrMapOvr>
    <a:masterClrMapping xmlns:a="http://schemas.openxmlformats.org/drawingml/2006/main"/>
  </p:clrMapOvr>
</p:sld>
</file>