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85e98bd45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307cb48ea4421"/>
  </p:sldMasterIdLst>
  <p:sldIdLst>
    <p:sldId xmlns:r="http://schemas.openxmlformats.org/officeDocument/2006/relationships" id="256" r:id="R0e9146b26c6f4a6c"/>
    <p:sldId xmlns:r="http://schemas.openxmlformats.org/officeDocument/2006/relationships" id="257" r:id="Rd97b81d2a3194902"/>
    <p:sldId xmlns:r="http://schemas.openxmlformats.org/officeDocument/2006/relationships" id="258" r:id="R2d44a420375a4712"/>
    <p:sldId xmlns:r="http://schemas.openxmlformats.org/officeDocument/2006/relationships" id="259" r:id="R256cf18af65e491a"/>
    <p:sldId xmlns:r="http://schemas.openxmlformats.org/officeDocument/2006/relationships" id="260" r:id="Rc1e42b61fc4e4bd7"/>
    <p:sldId xmlns:r="http://schemas.openxmlformats.org/officeDocument/2006/relationships" id="261" r:id="R676cb0d8ed2646a6"/>
    <p:sldId xmlns:r="http://schemas.openxmlformats.org/officeDocument/2006/relationships" id="262" r:id="R6a8f6842f4ca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307cb48ea4421" /><Relationship Type="http://schemas.openxmlformats.org/officeDocument/2006/relationships/slide" Target="/ppt/slides/slide1.xml" Id="R0e9146b26c6f4a6c" /><Relationship Type="http://schemas.openxmlformats.org/officeDocument/2006/relationships/slide" Target="/ppt/slides/slide2.xml" Id="Rd97b81d2a3194902" /><Relationship Type="http://schemas.openxmlformats.org/officeDocument/2006/relationships/slide" Target="/ppt/slides/slide3.xml" Id="R2d44a420375a4712" /><Relationship Type="http://schemas.openxmlformats.org/officeDocument/2006/relationships/slide" Target="/ppt/slides/slide4.xml" Id="R256cf18af65e491a" /><Relationship Type="http://schemas.openxmlformats.org/officeDocument/2006/relationships/slide" Target="/ppt/slides/slide5.xml" Id="Rc1e42b61fc4e4bd7" /><Relationship Type="http://schemas.openxmlformats.org/officeDocument/2006/relationships/slide" Target="/ppt/slides/slide6.xml" Id="R676cb0d8ed2646a6" /><Relationship Type="http://schemas.openxmlformats.org/officeDocument/2006/relationships/slide" Target="/ppt/slides/slide7.xml" Id="R6a8f6842f4ca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3110b7981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5941027c49c3" /><Relationship Type="http://schemas.openxmlformats.org/officeDocument/2006/relationships/theme" Target="/ppt/slideMasters/theme/theme1.xml" Id="R5cfb2ce26625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f5941027c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d9aaa42e8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ae1da566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361b8f64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3e81f976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c04ab9f36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f2f786ea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58764ca1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