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d79810c89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9020fb5b54e25"/>
  </p:sldMasterIdLst>
  <p:sldIdLst>
    <p:sldId xmlns:r="http://schemas.openxmlformats.org/officeDocument/2006/relationships" id="256" r:id="R9ae835b4cfe94314"/>
    <p:sldId xmlns:r="http://schemas.openxmlformats.org/officeDocument/2006/relationships" id="257" r:id="Rde05c6ffc8054360"/>
    <p:sldId xmlns:r="http://schemas.openxmlformats.org/officeDocument/2006/relationships" id="258" r:id="R576d672c0ccd478f"/>
    <p:sldId xmlns:r="http://schemas.openxmlformats.org/officeDocument/2006/relationships" id="259" r:id="R3b1503a4ccb44e10"/>
    <p:sldId xmlns:r="http://schemas.openxmlformats.org/officeDocument/2006/relationships" id="260" r:id="R17e8faeaffc340c0"/>
    <p:sldId xmlns:r="http://schemas.openxmlformats.org/officeDocument/2006/relationships" id="261" r:id="R2f2fcba4a79b4f60"/>
    <p:sldId xmlns:r="http://schemas.openxmlformats.org/officeDocument/2006/relationships" id="262" r:id="R44be96e85845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9020fb5b54e25" /><Relationship Type="http://schemas.openxmlformats.org/officeDocument/2006/relationships/slide" Target="/ppt/slides/slide1.xml" Id="R9ae835b4cfe94314" /><Relationship Type="http://schemas.openxmlformats.org/officeDocument/2006/relationships/slide" Target="/ppt/slides/slide2.xml" Id="Rde05c6ffc8054360" /><Relationship Type="http://schemas.openxmlformats.org/officeDocument/2006/relationships/slide" Target="/ppt/slides/slide3.xml" Id="R576d672c0ccd478f" /><Relationship Type="http://schemas.openxmlformats.org/officeDocument/2006/relationships/slide" Target="/ppt/slides/slide4.xml" Id="R3b1503a4ccb44e10" /><Relationship Type="http://schemas.openxmlformats.org/officeDocument/2006/relationships/slide" Target="/ppt/slides/slide5.xml" Id="R17e8faeaffc340c0" /><Relationship Type="http://schemas.openxmlformats.org/officeDocument/2006/relationships/slide" Target="/ppt/slides/slide6.xml" Id="R2f2fcba4a79b4f60" /><Relationship Type="http://schemas.openxmlformats.org/officeDocument/2006/relationships/slide" Target="/ppt/slides/slide7.xml" Id="R44be96e85845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05aac012e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605a06b1744b4" /><Relationship Type="http://schemas.openxmlformats.org/officeDocument/2006/relationships/theme" Target="/ppt/slideMasters/theme/theme1.xml" Id="R5b709e660120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605a06b17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ab453cb30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0bee1a456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fac1de660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2779a05de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7f270313e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d8aa93e8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f28db0678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JOINYOU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JOINYOU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JOINYOU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JOINYOU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JOINYOU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JOINYOU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10 188 477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948 359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5 217 916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JOINYOU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JOINYOU ANS  –  53,1 %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ANN-EVA JOHNSEN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JARISA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MCJ HOLDING AS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JOINYOU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www.joinyou.no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JOINYOU AS</a:t>
            </a:r>
          </a:p>
        </p:txBody>
      </p:sp>
    </p:spTree>
  </p:cSld>
  <p:clrMapOvr>
    <a:masterClrMapping xmlns:a="http://schemas.openxmlformats.org/drawingml/2006/main"/>
  </p:clrMapOvr>
</p:sld>
</file>