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6b1c045a1444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1ea5a41df456d"/>
  </p:sldMasterIdLst>
  <p:sldIdLst>
    <p:sldId xmlns:r="http://schemas.openxmlformats.org/officeDocument/2006/relationships" id="256" r:id="Reb67eb0135b04d07"/>
    <p:sldId xmlns:r="http://schemas.openxmlformats.org/officeDocument/2006/relationships" id="257" r:id="Rcca8ba240baa40dd"/>
    <p:sldId xmlns:r="http://schemas.openxmlformats.org/officeDocument/2006/relationships" id="258" r:id="Ree5a1e55caaa4155"/>
    <p:sldId xmlns:r="http://schemas.openxmlformats.org/officeDocument/2006/relationships" id="259" r:id="Rf010055a9f6b48c2"/>
    <p:sldId xmlns:r="http://schemas.openxmlformats.org/officeDocument/2006/relationships" id="260" r:id="R1c82e465997a4f69"/>
    <p:sldId xmlns:r="http://schemas.openxmlformats.org/officeDocument/2006/relationships" id="261" r:id="R982250c25b3644fb"/>
    <p:sldId xmlns:r="http://schemas.openxmlformats.org/officeDocument/2006/relationships" id="262" r:id="Rdd9dfb0a8c88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1ea5a41df456d" /><Relationship Type="http://schemas.openxmlformats.org/officeDocument/2006/relationships/slide" Target="/ppt/slides/slide1.xml" Id="Reb67eb0135b04d07" /><Relationship Type="http://schemas.openxmlformats.org/officeDocument/2006/relationships/slide" Target="/ppt/slides/slide2.xml" Id="Rcca8ba240baa40dd" /><Relationship Type="http://schemas.openxmlformats.org/officeDocument/2006/relationships/slide" Target="/ppt/slides/slide3.xml" Id="Ree5a1e55caaa4155" /><Relationship Type="http://schemas.openxmlformats.org/officeDocument/2006/relationships/slide" Target="/ppt/slides/slide4.xml" Id="Rf010055a9f6b48c2" /><Relationship Type="http://schemas.openxmlformats.org/officeDocument/2006/relationships/slide" Target="/ppt/slides/slide5.xml" Id="R1c82e465997a4f69" /><Relationship Type="http://schemas.openxmlformats.org/officeDocument/2006/relationships/slide" Target="/ppt/slides/slide6.xml" Id="R982250c25b3644fb" /><Relationship Type="http://schemas.openxmlformats.org/officeDocument/2006/relationships/slide" Target="/ppt/slides/slide7.xml" Id="Rdd9dfb0a8c88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b3e2a46ac4c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30330288e422d" /><Relationship Type="http://schemas.openxmlformats.org/officeDocument/2006/relationships/theme" Target="/ppt/slideMasters/theme/theme1.xml" Id="Rde64762a05f446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30330288e42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c1896d552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8d3f7ebb743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27f440902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60be746ed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8f7b0b867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65bef34dc4e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e18e6177540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MKF HOLDING AS ble etablert [år] og holder til i Sævelandsvik.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8 731 396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8 734 544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VEDØ FOSSDAL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4275 Sævelandsvik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912 024 180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MKF HOLDING AS</a:t>
            </a:r>
          </a:p>
        </p:txBody>
      </p:sp>
    </p:spTree>
  </p:cSld>
  <p:clrMapOvr>
    <a:masterClrMapping xmlns:a="http://schemas.openxmlformats.org/drawingml/2006/main"/>
  </p:clrMapOvr>
</p:sld>
</file>