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ebbb6f868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cfbcb3c9d425c"/>
  </p:sldMasterIdLst>
  <p:sldIdLst>
    <p:sldId xmlns:r="http://schemas.openxmlformats.org/officeDocument/2006/relationships" id="256" r:id="R04b44e5eb0ab4687"/>
    <p:sldId xmlns:r="http://schemas.openxmlformats.org/officeDocument/2006/relationships" id="257" r:id="Rfbe4111d7451465a"/>
    <p:sldId xmlns:r="http://schemas.openxmlformats.org/officeDocument/2006/relationships" id="258" r:id="R85a756e0961e434b"/>
    <p:sldId xmlns:r="http://schemas.openxmlformats.org/officeDocument/2006/relationships" id="259" r:id="R10b276af49564b5d"/>
    <p:sldId xmlns:r="http://schemas.openxmlformats.org/officeDocument/2006/relationships" id="260" r:id="R368480928dd644c4"/>
    <p:sldId xmlns:r="http://schemas.openxmlformats.org/officeDocument/2006/relationships" id="261" r:id="Racc3e60d6b6245bd"/>
    <p:sldId xmlns:r="http://schemas.openxmlformats.org/officeDocument/2006/relationships" id="262" r:id="R3335a2e19758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cfbcb3c9d425c" /><Relationship Type="http://schemas.openxmlformats.org/officeDocument/2006/relationships/slide" Target="/ppt/slides/slide1.xml" Id="R04b44e5eb0ab4687" /><Relationship Type="http://schemas.openxmlformats.org/officeDocument/2006/relationships/slide" Target="/ppt/slides/slide2.xml" Id="Rfbe4111d7451465a" /><Relationship Type="http://schemas.openxmlformats.org/officeDocument/2006/relationships/slide" Target="/ppt/slides/slide3.xml" Id="R85a756e0961e434b" /><Relationship Type="http://schemas.openxmlformats.org/officeDocument/2006/relationships/slide" Target="/ppt/slides/slide4.xml" Id="R10b276af49564b5d" /><Relationship Type="http://schemas.openxmlformats.org/officeDocument/2006/relationships/slide" Target="/ppt/slides/slide5.xml" Id="R368480928dd644c4" /><Relationship Type="http://schemas.openxmlformats.org/officeDocument/2006/relationships/slide" Target="/ppt/slides/slide6.xml" Id="Racc3e60d6b6245bd" /><Relationship Type="http://schemas.openxmlformats.org/officeDocument/2006/relationships/slide" Target="/ppt/slides/slide7.xml" Id="R3335a2e19758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1b76f3b8b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8f73c646401c" /><Relationship Type="http://schemas.openxmlformats.org/officeDocument/2006/relationships/theme" Target="/ppt/slideMasters/theme/theme1.xml" Id="R84f64419bff9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38f73c646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eb7b00c7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e0db3ab4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495c3685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4cad579a3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e56e7d84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0a74dd25e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16db83743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BJØRN-OLAV SOLUM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Ekrekroken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bolavs@gmail.com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912 038 408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 INVEST AS</a:t>
            </a:r>
          </a:p>
        </p:txBody>
      </p:sp>
    </p:spTree>
  </p:cSld>
  <p:clrMapOvr>
    <a:masterClrMapping xmlns:a="http://schemas.openxmlformats.org/drawingml/2006/main"/>
  </p:clrMapOvr>
</p:sld>
</file>