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685f102f7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d5709aa334afa"/>
  </p:sldMasterIdLst>
  <p:sldIdLst>
    <p:sldId xmlns:r="http://schemas.openxmlformats.org/officeDocument/2006/relationships" id="256" r:id="R3443b33b9f9643e4"/>
    <p:sldId xmlns:r="http://schemas.openxmlformats.org/officeDocument/2006/relationships" id="257" r:id="R7215dbf4cb5a4483"/>
    <p:sldId xmlns:r="http://schemas.openxmlformats.org/officeDocument/2006/relationships" id="258" r:id="R4d5a78286bd14fd3"/>
    <p:sldId xmlns:r="http://schemas.openxmlformats.org/officeDocument/2006/relationships" id="259" r:id="Rab39e965a61643c3"/>
    <p:sldId xmlns:r="http://schemas.openxmlformats.org/officeDocument/2006/relationships" id="260" r:id="Rc232f2352afd4163"/>
    <p:sldId xmlns:r="http://schemas.openxmlformats.org/officeDocument/2006/relationships" id="261" r:id="R9e85ff7804194473"/>
    <p:sldId xmlns:r="http://schemas.openxmlformats.org/officeDocument/2006/relationships" id="262" r:id="Rf06f7f24a18a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d5709aa334afa" /><Relationship Type="http://schemas.openxmlformats.org/officeDocument/2006/relationships/slide" Target="/ppt/slides/slide1.xml" Id="R3443b33b9f9643e4" /><Relationship Type="http://schemas.openxmlformats.org/officeDocument/2006/relationships/slide" Target="/ppt/slides/slide2.xml" Id="R7215dbf4cb5a4483" /><Relationship Type="http://schemas.openxmlformats.org/officeDocument/2006/relationships/slide" Target="/ppt/slides/slide3.xml" Id="R4d5a78286bd14fd3" /><Relationship Type="http://schemas.openxmlformats.org/officeDocument/2006/relationships/slide" Target="/ppt/slides/slide4.xml" Id="Rab39e965a61643c3" /><Relationship Type="http://schemas.openxmlformats.org/officeDocument/2006/relationships/slide" Target="/ppt/slides/slide5.xml" Id="Rc232f2352afd4163" /><Relationship Type="http://schemas.openxmlformats.org/officeDocument/2006/relationships/slide" Target="/ppt/slides/slide6.xml" Id="R9e85ff7804194473" /><Relationship Type="http://schemas.openxmlformats.org/officeDocument/2006/relationships/slide" Target="/ppt/slides/slide7.xml" Id="Rf06f7f24a18a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49360cefd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de94ecf94c9e" /><Relationship Type="http://schemas.openxmlformats.org/officeDocument/2006/relationships/theme" Target="/ppt/slideMasters/theme/theme1.xml" Id="R9554c2909079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1de94ecf9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957a2cb9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5d7bca9f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2c0d4d92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6201df0c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28b9c57b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8e40da18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8f0f2b67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