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53410f1881843d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99d28ca6e024663"/>
  </p:sldMasterIdLst>
  <p:sldIdLst>
    <p:sldId xmlns:r="http://schemas.openxmlformats.org/officeDocument/2006/relationships" id="256" r:id="R5f89808b42984bb0"/>
    <p:sldId xmlns:r="http://schemas.openxmlformats.org/officeDocument/2006/relationships" id="257" r:id="R40313d314d54445a"/>
    <p:sldId xmlns:r="http://schemas.openxmlformats.org/officeDocument/2006/relationships" id="258" r:id="R6a84f55c2b554ed8"/>
    <p:sldId xmlns:r="http://schemas.openxmlformats.org/officeDocument/2006/relationships" id="259" r:id="R95e365a244584da8"/>
    <p:sldId xmlns:r="http://schemas.openxmlformats.org/officeDocument/2006/relationships" id="260" r:id="Rea5f1d51d8ea4072"/>
    <p:sldId xmlns:r="http://schemas.openxmlformats.org/officeDocument/2006/relationships" id="261" r:id="Rdf487ba9331c4fb3"/>
    <p:sldId xmlns:r="http://schemas.openxmlformats.org/officeDocument/2006/relationships" id="262" r:id="Rafde00852aac4ac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99d28ca6e024663" /><Relationship Type="http://schemas.openxmlformats.org/officeDocument/2006/relationships/slide" Target="/ppt/slides/slide1.xml" Id="R5f89808b42984bb0" /><Relationship Type="http://schemas.openxmlformats.org/officeDocument/2006/relationships/slide" Target="/ppt/slides/slide2.xml" Id="R40313d314d54445a" /><Relationship Type="http://schemas.openxmlformats.org/officeDocument/2006/relationships/slide" Target="/ppt/slides/slide3.xml" Id="R6a84f55c2b554ed8" /><Relationship Type="http://schemas.openxmlformats.org/officeDocument/2006/relationships/slide" Target="/ppt/slides/slide4.xml" Id="R95e365a244584da8" /><Relationship Type="http://schemas.openxmlformats.org/officeDocument/2006/relationships/slide" Target="/ppt/slides/slide5.xml" Id="Rea5f1d51d8ea4072" /><Relationship Type="http://schemas.openxmlformats.org/officeDocument/2006/relationships/slide" Target="/ppt/slides/slide6.xml" Id="Rdf487ba9331c4fb3" /><Relationship Type="http://schemas.openxmlformats.org/officeDocument/2006/relationships/slide" Target="/ppt/slides/slide7.xml" Id="Rafde00852aac4ac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d8f5a13f5ff44e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b4f7d456094a48" /><Relationship Type="http://schemas.openxmlformats.org/officeDocument/2006/relationships/theme" Target="/ppt/slideMasters/theme/theme1.xml" Id="Rae57a04022e343e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8b4f7d456094a4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3669eb8e7b41d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4d933ad5b24a7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585036bb574c5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b328be9bce43f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47ffb28ce54eb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b6a9a0fff846b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70e153dc7b459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ECIT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ECIT AS ble etablert [år] og holder til i Fornebu.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52 431 108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−74 287 949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−13 717 784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2 465 401 776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2 709 075 692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 aksjonærer  –  32,8 %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CGL HOLDING II AS  –  8,0 %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NORDNET BANK AB  –  7,2 %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VARNER KAPITAL AS  –  5,5 %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IC SERVICES 2 AS  –  5,4 %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MORGAN STANLEY &amp; CO. INT. PLC.  –  4,9 %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Rolfsbuktveien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1364 Fornebu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912 040 801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AS</a:t>
            </a:r>
          </a:p>
        </p:txBody>
      </p:sp>
    </p:spTree>
  </p:cSld>
  <p:clrMapOvr>
    <a:masterClrMapping xmlns:a="http://schemas.openxmlformats.org/drawingml/2006/main"/>
  </p:clrMapOvr>
</p:sld>
</file>