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29dbccc20247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58d7eba44c4094"/>
  </p:sldMasterIdLst>
  <p:sldIdLst>
    <p:sldId xmlns:r="http://schemas.openxmlformats.org/officeDocument/2006/relationships" id="256" r:id="R7b8485691c9f4823"/>
    <p:sldId xmlns:r="http://schemas.openxmlformats.org/officeDocument/2006/relationships" id="257" r:id="Rf8a1ce7fb80d40cf"/>
    <p:sldId xmlns:r="http://schemas.openxmlformats.org/officeDocument/2006/relationships" id="258" r:id="Rdea7901058f242eb"/>
    <p:sldId xmlns:r="http://schemas.openxmlformats.org/officeDocument/2006/relationships" id="259" r:id="Rc83126744cd94b1b"/>
    <p:sldId xmlns:r="http://schemas.openxmlformats.org/officeDocument/2006/relationships" id="260" r:id="Rc37aa1bf9c5a475a"/>
    <p:sldId xmlns:r="http://schemas.openxmlformats.org/officeDocument/2006/relationships" id="261" r:id="Rb75765f1ed364bfc"/>
    <p:sldId xmlns:r="http://schemas.openxmlformats.org/officeDocument/2006/relationships" id="262" r:id="Rdae9f0a7454d4e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58d7eba44c4094" /><Relationship Type="http://schemas.openxmlformats.org/officeDocument/2006/relationships/slide" Target="/ppt/slides/slide1.xml" Id="R7b8485691c9f4823" /><Relationship Type="http://schemas.openxmlformats.org/officeDocument/2006/relationships/slide" Target="/ppt/slides/slide2.xml" Id="Rf8a1ce7fb80d40cf" /><Relationship Type="http://schemas.openxmlformats.org/officeDocument/2006/relationships/slide" Target="/ppt/slides/slide3.xml" Id="Rdea7901058f242eb" /><Relationship Type="http://schemas.openxmlformats.org/officeDocument/2006/relationships/slide" Target="/ppt/slides/slide4.xml" Id="Rc83126744cd94b1b" /><Relationship Type="http://schemas.openxmlformats.org/officeDocument/2006/relationships/slide" Target="/ppt/slides/slide5.xml" Id="Rc37aa1bf9c5a475a" /><Relationship Type="http://schemas.openxmlformats.org/officeDocument/2006/relationships/slide" Target="/ppt/slides/slide6.xml" Id="Rb75765f1ed364bfc" /><Relationship Type="http://schemas.openxmlformats.org/officeDocument/2006/relationships/slide" Target="/ppt/slides/slide7.xml" Id="Rdae9f0a7454d4e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9b324ed78c42e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2da31ff6f4f1c" /><Relationship Type="http://schemas.openxmlformats.org/officeDocument/2006/relationships/theme" Target="/ppt/slideMasters/theme/theme1.xml" Id="R109852de4e3144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a2da31ff6f4f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8fe3a066d41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437160210c43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0b49cd15e40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b879e650744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5576fbd91943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2a94de22841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782f08fd14d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BN FAMILIERÅDGIVNING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BN FAMILIERÅDGIVNING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−62 687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294 263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313 366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BÅRD HELGE NILSSEN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Meierkollen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3744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912 065 251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BN FAMILIERÅDGIVNING AS</a:t>
            </a:r>
          </a:p>
        </p:txBody>
      </p:sp>
    </p:spTree>
  </p:cSld>
  <p:clrMapOvr>
    <a:masterClrMapping xmlns:a="http://schemas.openxmlformats.org/drawingml/2006/main"/>
  </p:clrMapOvr>
</p:sld>
</file>