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3fddfe98d842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c6ec92c5f249f6"/>
  </p:sldMasterIdLst>
  <p:sldIdLst>
    <p:sldId xmlns:r="http://schemas.openxmlformats.org/officeDocument/2006/relationships" id="256" r:id="R74ae6ce26a2047ca"/>
    <p:sldId xmlns:r="http://schemas.openxmlformats.org/officeDocument/2006/relationships" id="257" r:id="Raf1eb9eca9a64b7b"/>
    <p:sldId xmlns:r="http://schemas.openxmlformats.org/officeDocument/2006/relationships" id="258" r:id="R9a6cb4d3737f43db"/>
    <p:sldId xmlns:r="http://schemas.openxmlformats.org/officeDocument/2006/relationships" id="259" r:id="Re8aaa24cb7264589"/>
    <p:sldId xmlns:r="http://schemas.openxmlformats.org/officeDocument/2006/relationships" id="260" r:id="R454ec105638044b6"/>
    <p:sldId xmlns:r="http://schemas.openxmlformats.org/officeDocument/2006/relationships" id="261" r:id="R1cd0b68e1e844ff3"/>
    <p:sldId xmlns:r="http://schemas.openxmlformats.org/officeDocument/2006/relationships" id="262" r:id="R5eb9fc868e3544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6ec92c5f249f6" /><Relationship Type="http://schemas.openxmlformats.org/officeDocument/2006/relationships/slide" Target="/ppt/slides/slide1.xml" Id="R74ae6ce26a2047ca" /><Relationship Type="http://schemas.openxmlformats.org/officeDocument/2006/relationships/slide" Target="/ppt/slides/slide2.xml" Id="Raf1eb9eca9a64b7b" /><Relationship Type="http://schemas.openxmlformats.org/officeDocument/2006/relationships/slide" Target="/ppt/slides/slide3.xml" Id="R9a6cb4d3737f43db" /><Relationship Type="http://schemas.openxmlformats.org/officeDocument/2006/relationships/slide" Target="/ppt/slides/slide4.xml" Id="Re8aaa24cb7264589" /><Relationship Type="http://schemas.openxmlformats.org/officeDocument/2006/relationships/slide" Target="/ppt/slides/slide5.xml" Id="R454ec105638044b6" /><Relationship Type="http://schemas.openxmlformats.org/officeDocument/2006/relationships/slide" Target="/ppt/slides/slide6.xml" Id="R1cd0b68e1e844ff3" /><Relationship Type="http://schemas.openxmlformats.org/officeDocument/2006/relationships/slide" Target="/ppt/slides/slide7.xml" Id="R5eb9fc868e3544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037440f0a41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97134550d45a0" /><Relationship Type="http://schemas.openxmlformats.org/officeDocument/2006/relationships/theme" Target="/ppt/slideMasters/theme/theme1.xml" Id="R63b6a52c352542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697134550d45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dbf36c4e242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cef791a6c40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c9d5b576f48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1ed634b5c4e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dad0b46a249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6912328fb42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81c9223d94a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OPAL MARITIME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 MARITIME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4 775 835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18 455 470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33 660 838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NUBDAL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Gullvikbrekka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912 068 641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