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1b9b96125c46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24e5f9c3bd48e1"/>
  </p:sldMasterIdLst>
  <p:sldIdLst>
    <p:sldId xmlns:r="http://schemas.openxmlformats.org/officeDocument/2006/relationships" id="256" r:id="Rb3858d33fe0f4b01"/>
    <p:sldId xmlns:r="http://schemas.openxmlformats.org/officeDocument/2006/relationships" id="257" r:id="Rab268aad25ad401a"/>
    <p:sldId xmlns:r="http://schemas.openxmlformats.org/officeDocument/2006/relationships" id="258" r:id="R642349d0e8c64f60"/>
    <p:sldId xmlns:r="http://schemas.openxmlformats.org/officeDocument/2006/relationships" id="259" r:id="R0bd1a282d5ad45e4"/>
    <p:sldId xmlns:r="http://schemas.openxmlformats.org/officeDocument/2006/relationships" id="260" r:id="R13c6cc98e32a46d7"/>
    <p:sldId xmlns:r="http://schemas.openxmlformats.org/officeDocument/2006/relationships" id="261" r:id="R10eb9f739ba24ab7"/>
    <p:sldId xmlns:r="http://schemas.openxmlformats.org/officeDocument/2006/relationships" id="262" r:id="R2c4baf9fbde843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24e5f9c3bd48e1" /><Relationship Type="http://schemas.openxmlformats.org/officeDocument/2006/relationships/slide" Target="/ppt/slides/slide1.xml" Id="Rb3858d33fe0f4b01" /><Relationship Type="http://schemas.openxmlformats.org/officeDocument/2006/relationships/slide" Target="/ppt/slides/slide2.xml" Id="Rab268aad25ad401a" /><Relationship Type="http://schemas.openxmlformats.org/officeDocument/2006/relationships/slide" Target="/ppt/slides/slide3.xml" Id="R642349d0e8c64f60" /><Relationship Type="http://schemas.openxmlformats.org/officeDocument/2006/relationships/slide" Target="/ppt/slides/slide4.xml" Id="R0bd1a282d5ad45e4" /><Relationship Type="http://schemas.openxmlformats.org/officeDocument/2006/relationships/slide" Target="/ppt/slides/slide5.xml" Id="R13c6cc98e32a46d7" /><Relationship Type="http://schemas.openxmlformats.org/officeDocument/2006/relationships/slide" Target="/ppt/slides/slide6.xml" Id="R10eb9f739ba24ab7" /><Relationship Type="http://schemas.openxmlformats.org/officeDocument/2006/relationships/slide" Target="/ppt/slides/slide7.xml" Id="R2c4baf9fbde843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eac187e9b046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aa71a1c25412c" /><Relationship Type="http://schemas.openxmlformats.org/officeDocument/2006/relationships/theme" Target="/ppt/slideMasters/theme/theme1.xml" Id="R0a5afc4df82d4e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7aa71a1c2541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bb9b8801d4c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5cf83190a40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03e85572e4e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e2bc646de4f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0916730664e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65343d36345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36f4b0c3840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SOLHEIM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SOLHEIM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SOLHEIM AS ble etablert [år] og holder til i Larkollen.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SOLHEIM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SOLHEIM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SOLHEIM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4 014 570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4 164 570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SOLHEIM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JOHANNE MEYER SOLHEIM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SOLHEIM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Vitnesveien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1560 Larkollen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912 069 117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SOLHEIM AS</a:t>
            </a:r>
          </a:p>
        </p:txBody>
      </p:sp>
    </p:spTree>
  </p:cSld>
  <p:clrMapOvr>
    <a:masterClrMapping xmlns:a="http://schemas.openxmlformats.org/drawingml/2006/main"/>
  </p:clrMapOvr>
</p:sld>
</file>