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d9a03e7185a4b2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5ac7a1ca90e4659"/>
  </p:sldMasterIdLst>
  <p:sldIdLst>
    <p:sldId xmlns:r="http://schemas.openxmlformats.org/officeDocument/2006/relationships" id="256" r:id="R5204ae4189ca44a2"/>
    <p:sldId xmlns:r="http://schemas.openxmlformats.org/officeDocument/2006/relationships" id="257" r:id="R68d673a947424b74"/>
    <p:sldId xmlns:r="http://schemas.openxmlformats.org/officeDocument/2006/relationships" id="258" r:id="Ra668d071b1ab40ea"/>
    <p:sldId xmlns:r="http://schemas.openxmlformats.org/officeDocument/2006/relationships" id="259" r:id="Rdde66cf063d34c53"/>
    <p:sldId xmlns:r="http://schemas.openxmlformats.org/officeDocument/2006/relationships" id="260" r:id="R8afff84a24c94c42"/>
    <p:sldId xmlns:r="http://schemas.openxmlformats.org/officeDocument/2006/relationships" id="261" r:id="Rc01dbb828ead4380"/>
    <p:sldId xmlns:r="http://schemas.openxmlformats.org/officeDocument/2006/relationships" id="262" r:id="R8207e30dbd60414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ac7a1ca90e4659" /><Relationship Type="http://schemas.openxmlformats.org/officeDocument/2006/relationships/slide" Target="/ppt/slides/slide1.xml" Id="R5204ae4189ca44a2" /><Relationship Type="http://schemas.openxmlformats.org/officeDocument/2006/relationships/slide" Target="/ppt/slides/slide2.xml" Id="R68d673a947424b74" /><Relationship Type="http://schemas.openxmlformats.org/officeDocument/2006/relationships/slide" Target="/ppt/slides/slide3.xml" Id="Ra668d071b1ab40ea" /><Relationship Type="http://schemas.openxmlformats.org/officeDocument/2006/relationships/slide" Target="/ppt/slides/slide4.xml" Id="Rdde66cf063d34c53" /><Relationship Type="http://schemas.openxmlformats.org/officeDocument/2006/relationships/slide" Target="/ppt/slides/slide5.xml" Id="R8afff84a24c94c42" /><Relationship Type="http://schemas.openxmlformats.org/officeDocument/2006/relationships/slide" Target="/ppt/slides/slide6.xml" Id="Rc01dbb828ead4380" /><Relationship Type="http://schemas.openxmlformats.org/officeDocument/2006/relationships/slide" Target="/ppt/slides/slide7.xml" Id="R8207e30dbd60414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b0b928783e45e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168cecd94545e7" /><Relationship Type="http://schemas.openxmlformats.org/officeDocument/2006/relationships/theme" Target="/ppt/slideMasters/theme/theme1.xml" Id="R39225a9f6c0a417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b168cecd94545e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d4fbac7b46499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b955c9858548d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c7a9a5d41c4d3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f6021f4fd8467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2b6604932d487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2977e3a5dd4cb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9dde09fe38414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INFOLINK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INFOLINK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INFOLINK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INFOLINK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INFOLINK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INFOLINK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−70 079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4 267 721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44 207 739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44 615 204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INFOLINK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JOHNSEN GUNNAR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INFOLINK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Gunnar Johnsen, Lindbäckveien 14A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1163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912 091 384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INFOLINK HOLDING AS</a:t>
            </a:r>
          </a:p>
        </p:txBody>
      </p:sp>
    </p:spTree>
  </p:cSld>
  <p:clrMapOvr>
    <a:masterClrMapping xmlns:a="http://schemas.openxmlformats.org/drawingml/2006/main"/>
  </p:clrMapOvr>
</p:sld>
</file>