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0b5facf1c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c2a45322d433f"/>
  </p:sldMasterIdLst>
  <p:sldIdLst>
    <p:sldId xmlns:r="http://schemas.openxmlformats.org/officeDocument/2006/relationships" id="256" r:id="Rdb6ed1f899644701"/>
    <p:sldId xmlns:r="http://schemas.openxmlformats.org/officeDocument/2006/relationships" id="257" r:id="R20cccbc2aa6d4561"/>
    <p:sldId xmlns:r="http://schemas.openxmlformats.org/officeDocument/2006/relationships" id="258" r:id="R769a540a94d24d21"/>
    <p:sldId xmlns:r="http://schemas.openxmlformats.org/officeDocument/2006/relationships" id="259" r:id="R4d04369c571b4b8e"/>
    <p:sldId xmlns:r="http://schemas.openxmlformats.org/officeDocument/2006/relationships" id="260" r:id="Rf9e95bf40e9343d5"/>
    <p:sldId xmlns:r="http://schemas.openxmlformats.org/officeDocument/2006/relationships" id="261" r:id="R9c22c8e531894970"/>
    <p:sldId xmlns:r="http://schemas.openxmlformats.org/officeDocument/2006/relationships" id="262" r:id="Rc6ea890e93bb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c2a45322d433f" /><Relationship Type="http://schemas.openxmlformats.org/officeDocument/2006/relationships/slide" Target="/ppt/slides/slide1.xml" Id="Rdb6ed1f899644701" /><Relationship Type="http://schemas.openxmlformats.org/officeDocument/2006/relationships/slide" Target="/ppt/slides/slide2.xml" Id="R20cccbc2aa6d4561" /><Relationship Type="http://schemas.openxmlformats.org/officeDocument/2006/relationships/slide" Target="/ppt/slides/slide3.xml" Id="R769a540a94d24d21" /><Relationship Type="http://schemas.openxmlformats.org/officeDocument/2006/relationships/slide" Target="/ppt/slides/slide4.xml" Id="R4d04369c571b4b8e" /><Relationship Type="http://schemas.openxmlformats.org/officeDocument/2006/relationships/slide" Target="/ppt/slides/slide5.xml" Id="Rf9e95bf40e9343d5" /><Relationship Type="http://schemas.openxmlformats.org/officeDocument/2006/relationships/slide" Target="/ppt/slides/slide6.xml" Id="R9c22c8e531894970" /><Relationship Type="http://schemas.openxmlformats.org/officeDocument/2006/relationships/slide" Target="/ppt/slides/slide7.xml" Id="Rc6ea890e93bb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77325e4b0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aed8e9c694fc0" /><Relationship Type="http://schemas.openxmlformats.org/officeDocument/2006/relationships/theme" Target="/ppt/slideMasters/theme/theme1.xml" Id="Rcc3f5de2d3894d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6aed8e9c69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c32ebca8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13b9071e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654de8f7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933172c4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fccf787ab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10a443dba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5cae9869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