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037107277248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14aa585d6d40cf"/>
  </p:sldMasterIdLst>
  <p:sldIdLst>
    <p:sldId xmlns:r="http://schemas.openxmlformats.org/officeDocument/2006/relationships" id="256" r:id="R072fa534557043bc"/>
    <p:sldId xmlns:r="http://schemas.openxmlformats.org/officeDocument/2006/relationships" id="257" r:id="R8de6e8a00e0d4cc5"/>
    <p:sldId xmlns:r="http://schemas.openxmlformats.org/officeDocument/2006/relationships" id="258" r:id="Rd0eeedd61c884df1"/>
    <p:sldId xmlns:r="http://schemas.openxmlformats.org/officeDocument/2006/relationships" id="259" r:id="R7f8e0e622d404d6f"/>
    <p:sldId xmlns:r="http://schemas.openxmlformats.org/officeDocument/2006/relationships" id="260" r:id="R870fc2ba3f584cda"/>
    <p:sldId xmlns:r="http://schemas.openxmlformats.org/officeDocument/2006/relationships" id="261" r:id="R598f589c47ab4822"/>
    <p:sldId xmlns:r="http://schemas.openxmlformats.org/officeDocument/2006/relationships" id="262" r:id="R79398483ed784d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14aa585d6d40cf" /><Relationship Type="http://schemas.openxmlformats.org/officeDocument/2006/relationships/slide" Target="/ppt/slides/slide1.xml" Id="R072fa534557043bc" /><Relationship Type="http://schemas.openxmlformats.org/officeDocument/2006/relationships/slide" Target="/ppt/slides/slide2.xml" Id="R8de6e8a00e0d4cc5" /><Relationship Type="http://schemas.openxmlformats.org/officeDocument/2006/relationships/slide" Target="/ppt/slides/slide3.xml" Id="Rd0eeedd61c884df1" /><Relationship Type="http://schemas.openxmlformats.org/officeDocument/2006/relationships/slide" Target="/ppt/slides/slide4.xml" Id="R7f8e0e622d404d6f" /><Relationship Type="http://schemas.openxmlformats.org/officeDocument/2006/relationships/slide" Target="/ppt/slides/slide5.xml" Id="R870fc2ba3f584cda" /><Relationship Type="http://schemas.openxmlformats.org/officeDocument/2006/relationships/slide" Target="/ppt/slides/slide6.xml" Id="R598f589c47ab4822" /><Relationship Type="http://schemas.openxmlformats.org/officeDocument/2006/relationships/slide" Target="/ppt/slides/slide7.xml" Id="R79398483ed784d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f443fa03e84b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fa535eb24809" /><Relationship Type="http://schemas.openxmlformats.org/officeDocument/2006/relationships/theme" Target="/ppt/slideMasters/theme/theme1.xml" Id="R1944c3439e6c4d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1cfa535eb248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a5e13d5027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49e7edd9447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2100226b8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8daa6db4b48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4391732de48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d22a38855441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d1c75f97e43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OSEBERG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OSEBERG SERVICES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56 999 472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4 891 603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4 020 763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5 129 515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20 160 295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STAUD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Danholmen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www.osebergservices.no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912 106 594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OSEBERG SERVICES AS</a:t>
            </a:r>
          </a:p>
        </p:txBody>
      </p:sp>
    </p:spTree>
  </p:cSld>
  <p:clrMapOvr>
    <a:masterClrMapping xmlns:a="http://schemas.openxmlformats.org/drawingml/2006/main"/>
  </p:clrMapOvr>
</p:sld>
</file>