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d159ceddd43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c5ac6074b4969"/>
  </p:sldMasterIdLst>
  <p:sldIdLst>
    <p:sldId xmlns:r="http://schemas.openxmlformats.org/officeDocument/2006/relationships" id="256" r:id="R3f9d38000e4947fd"/>
    <p:sldId xmlns:r="http://schemas.openxmlformats.org/officeDocument/2006/relationships" id="257" r:id="Rbfe199f661f94f60"/>
    <p:sldId xmlns:r="http://schemas.openxmlformats.org/officeDocument/2006/relationships" id="258" r:id="R3c65ec53096b412c"/>
    <p:sldId xmlns:r="http://schemas.openxmlformats.org/officeDocument/2006/relationships" id="259" r:id="R94df40ee205f4475"/>
    <p:sldId xmlns:r="http://schemas.openxmlformats.org/officeDocument/2006/relationships" id="260" r:id="R59a1b591775f4a0b"/>
    <p:sldId xmlns:r="http://schemas.openxmlformats.org/officeDocument/2006/relationships" id="261" r:id="Rf468003dd1d343f2"/>
    <p:sldId xmlns:r="http://schemas.openxmlformats.org/officeDocument/2006/relationships" id="262" r:id="Rb28ac4a773bf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c5ac6074b4969" /><Relationship Type="http://schemas.openxmlformats.org/officeDocument/2006/relationships/slide" Target="/ppt/slides/slide1.xml" Id="R3f9d38000e4947fd" /><Relationship Type="http://schemas.openxmlformats.org/officeDocument/2006/relationships/slide" Target="/ppt/slides/slide2.xml" Id="Rbfe199f661f94f60" /><Relationship Type="http://schemas.openxmlformats.org/officeDocument/2006/relationships/slide" Target="/ppt/slides/slide3.xml" Id="R3c65ec53096b412c" /><Relationship Type="http://schemas.openxmlformats.org/officeDocument/2006/relationships/slide" Target="/ppt/slides/slide4.xml" Id="R94df40ee205f4475" /><Relationship Type="http://schemas.openxmlformats.org/officeDocument/2006/relationships/slide" Target="/ppt/slides/slide5.xml" Id="R59a1b591775f4a0b" /><Relationship Type="http://schemas.openxmlformats.org/officeDocument/2006/relationships/slide" Target="/ppt/slides/slide6.xml" Id="Rf468003dd1d343f2" /><Relationship Type="http://schemas.openxmlformats.org/officeDocument/2006/relationships/slide" Target="/ppt/slides/slide7.xml" Id="Rb28ac4a773bf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6eea782e94a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38eb196f34ca3" /><Relationship Type="http://schemas.openxmlformats.org/officeDocument/2006/relationships/theme" Target="/ppt/slideMasters/theme/theme1.xml" Id="R84c9a80138e6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38eb196f3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8468aca85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540d26ec3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073b5eec4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ad4efcc33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18923774d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23b8b75ce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ee902f8a8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34 323 173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433 199 678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600 588 390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EVA S.HODNE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JAN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912 124 320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