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1cb32704f94e8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fa832582c514d9f"/>
  </p:sldMasterIdLst>
  <p:sldIdLst>
    <p:sldId xmlns:r="http://schemas.openxmlformats.org/officeDocument/2006/relationships" id="256" r:id="R208502e580a2413c"/>
    <p:sldId xmlns:r="http://schemas.openxmlformats.org/officeDocument/2006/relationships" id="257" r:id="R7267e904b678416b"/>
    <p:sldId xmlns:r="http://schemas.openxmlformats.org/officeDocument/2006/relationships" id="258" r:id="R4e53c3e5f3174958"/>
    <p:sldId xmlns:r="http://schemas.openxmlformats.org/officeDocument/2006/relationships" id="259" r:id="R522eb98d22e8479a"/>
    <p:sldId xmlns:r="http://schemas.openxmlformats.org/officeDocument/2006/relationships" id="260" r:id="R5b5212b96546446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a832582c514d9f" /><Relationship Type="http://schemas.openxmlformats.org/officeDocument/2006/relationships/slide" Target="/ppt/slides/slide1.xml" Id="R208502e580a2413c" /><Relationship Type="http://schemas.openxmlformats.org/officeDocument/2006/relationships/slide" Target="/ppt/slides/slide2.xml" Id="R7267e904b678416b" /><Relationship Type="http://schemas.openxmlformats.org/officeDocument/2006/relationships/slide" Target="/ppt/slides/slide3.xml" Id="R4e53c3e5f3174958" /><Relationship Type="http://schemas.openxmlformats.org/officeDocument/2006/relationships/slide" Target="/ppt/slides/slide4.xml" Id="R522eb98d22e8479a" /><Relationship Type="http://schemas.openxmlformats.org/officeDocument/2006/relationships/slide" Target="/ppt/slides/slide5.xml" Id="R5b5212b96546446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583dc4061a41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5657fff96b4fa6" /><Relationship Type="http://schemas.openxmlformats.org/officeDocument/2006/relationships/theme" Target="/ppt/slideMasters/theme/theme1.xml" Id="R254866bffaea4b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5657fff96b4f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17efb68f52403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4717414f4747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3a1a0517ca4c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dbaf03c1e4432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d75f03e66410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TYSNES BYGDEKVINNELAG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BYGDEKVINNELAG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TYSNES BYGDEKVINNELAG ble etablert [år] og holder til i Tysnes.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BYGDEKVINNELAG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BYGDEKVINNELAG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BYGDEKVINNELAG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Gjerstad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5680 Tysnes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jorunnsb48@gmail.com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912 127 702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BYGDEKVINNELAG</a:t>
            </a:r>
          </a:p>
        </p:txBody>
      </p:sp>
    </p:spTree>
  </p:cSld>
  <p:clrMapOvr>
    <a:masterClrMapping xmlns:a="http://schemas.openxmlformats.org/drawingml/2006/main"/>
  </p:clrMapOvr>
</p:sld>
</file>