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11d3ea807748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6ee0065a204c91"/>
  </p:sldMasterIdLst>
  <p:sldIdLst>
    <p:sldId xmlns:r="http://schemas.openxmlformats.org/officeDocument/2006/relationships" id="256" r:id="Ra603b86c94e6479f"/>
    <p:sldId xmlns:r="http://schemas.openxmlformats.org/officeDocument/2006/relationships" id="257" r:id="Rc77254d741de4722"/>
    <p:sldId xmlns:r="http://schemas.openxmlformats.org/officeDocument/2006/relationships" id="258" r:id="Rcd18307c72014e0e"/>
    <p:sldId xmlns:r="http://schemas.openxmlformats.org/officeDocument/2006/relationships" id="259" r:id="R76815b7fc6e74379"/>
    <p:sldId xmlns:r="http://schemas.openxmlformats.org/officeDocument/2006/relationships" id="260" r:id="Re5a5d3105d7046f2"/>
    <p:sldId xmlns:r="http://schemas.openxmlformats.org/officeDocument/2006/relationships" id="261" r:id="R84383e8c75d0490b"/>
    <p:sldId xmlns:r="http://schemas.openxmlformats.org/officeDocument/2006/relationships" id="262" r:id="R44c32d8cc27948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6ee0065a204c91" /><Relationship Type="http://schemas.openxmlformats.org/officeDocument/2006/relationships/slide" Target="/ppt/slides/slide1.xml" Id="Ra603b86c94e6479f" /><Relationship Type="http://schemas.openxmlformats.org/officeDocument/2006/relationships/slide" Target="/ppt/slides/slide2.xml" Id="Rc77254d741de4722" /><Relationship Type="http://schemas.openxmlformats.org/officeDocument/2006/relationships/slide" Target="/ppt/slides/slide3.xml" Id="Rcd18307c72014e0e" /><Relationship Type="http://schemas.openxmlformats.org/officeDocument/2006/relationships/slide" Target="/ppt/slides/slide4.xml" Id="R76815b7fc6e74379" /><Relationship Type="http://schemas.openxmlformats.org/officeDocument/2006/relationships/slide" Target="/ppt/slides/slide5.xml" Id="Re5a5d3105d7046f2" /><Relationship Type="http://schemas.openxmlformats.org/officeDocument/2006/relationships/slide" Target="/ppt/slides/slide6.xml" Id="R84383e8c75d0490b" /><Relationship Type="http://schemas.openxmlformats.org/officeDocument/2006/relationships/slide" Target="/ppt/slides/slide7.xml" Id="R44c32d8cc27948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f0d7d3b2fc43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4abf1a85a46c5" /><Relationship Type="http://schemas.openxmlformats.org/officeDocument/2006/relationships/theme" Target="/ppt/slideMasters/theme/theme1.xml" Id="Ra578260e36ae4f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04abf1a85a46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d881dfa094e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c67c028be42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1bae534414f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c7e3b3fa240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60895bbf24d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f32d2da174f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a2e3555c449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27 592 017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3 602 942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2 400 106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10 748 946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31 207 504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 INVEST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AEONS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MEDTALL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 KAPITAL AS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FRAUNAR INVEST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EMARAN HOLDING AS  –  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912 129 802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