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faaf9b31f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60b9e5e23443c"/>
  </p:sldMasterIdLst>
  <p:sldIdLst>
    <p:sldId xmlns:r="http://schemas.openxmlformats.org/officeDocument/2006/relationships" id="256" r:id="R51e58009efc24bc8"/>
    <p:sldId xmlns:r="http://schemas.openxmlformats.org/officeDocument/2006/relationships" id="257" r:id="Rb3c5b8db5d1b4e2b"/>
    <p:sldId xmlns:r="http://schemas.openxmlformats.org/officeDocument/2006/relationships" id="258" r:id="R143b7a493ec14048"/>
    <p:sldId xmlns:r="http://schemas.openxmlformats.org/officeDocument/2006/relationships" id="259" r:id="R91c21c0436dd4340"/>
    <p:sldId xmlns:r="http://schemas.openxmlformats.org/officeDocument/2006/relationships" id="260" r:id="Rf782e86d290e4630"/>
    <p:sldId xmlns:r="http://schemas.openxmlformats.org/officeDocument/2006/relationships" id="261" r:id="R6e0d342c6e854106"/>
    <p:sldId xmlns:r="http://schemas.openxmlformats.org/officeDocument/2006/relationships" id="262" r:id="R4e609e5aff12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60b9e5e23443c" /><Relationship Type="http://schemas.openxmlformats.org/officeDocument/2006/relationships/slide" Target="/ppt/slides/slide1.xml" Id="R51e58009efc24bc8" /><Relationship Type="http://schemas.openxmlformats.org/officeDocument/2006/relationships/slide" Target="/ppt/slides/slide2.xml" Id="Rb3c5b8db5d1b4e2b" /><Relationship Type="http://schemas.openxmlformats.org/officeDocument/2006/relationships/slide" Target="/ppt/slides/slide3.xml" Id="R143b7a493ec14048" /><Relationship Type="http://schemas.openxmlformats.org/officeDocument/2006/relationships/slide" Target="/ppt/slides/slide4.xml" Id="R91c21c0436dd4340" /><Relationship Type="http://schemas.openxmlformats.org/officeDocument/2006/relationships/slide" Target="/ppt/slides/slide5.xml" Id="Rf782e86d290e4630" /><Relationship Type="http://schemas.openxmlformats.org/officeDocument/2006/relationships/slide" Target="/ppt/slides/slide6.xml" Id="R6e0d342c6e854106" /><Relationship Type="http://schemas.openxmlformats.org/officeDocument/2006/relationships/slide" Target="/ppt/slides/slide7.xml" Id="R4e609e5aff12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9ce008737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311ebd394822" /><Relationship Type="http://schemas.openxmlformats.org/officeDocument/2006/relationships/theme" Target="/ppt/slideMasters/theme/theme1.xml" Id="Rcf1c03c681e4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4311ebd39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ca8b499d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b67dbf59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7751ba03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95e54c3b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a9d78bfd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4e07a238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30811b605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