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d0f1b48cc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c6b5e015d4c14"/>
  </p:sldMasterIdLst>
  <p:sldIdLst>
    <p:sldId xmlns:r="http://schemas.openxmlformats.org/officeDocument/2006/relationships" id="256" r:id="Re19df56f69bc4a5d"/>
    <p:sldId xmlns:r="http://schemas.openxmlformats.org/officeDocument/2006/relationships" id="257" r:id="Rbab47540c2354ac0"/>
    <p:sldId xmlns:r="http://schemas.openxmlformats.org/officeDocument/2006/relationships" id="258" r:id="R97e74192d5b5444d"/>
    <p:sldId xmlns:r="http://schemas.openxmlformats.org/officeDocument/2006/relationships" id="259" r:id="R25c72e92c2234a39"/>
    <p:sldId xmlns:r="http://schemas.openxmlformats.org/officeDocument/2006/relationships" id="260" r:id="R019f3804e7b245e4"/>
    <p:sldId xmlns:r="http://schemas.openxmlformats.org/officeDocument/2006/relationships" id="261" r:id="R62feff7fccef495f"/>
    <p:sldId xmlns:r="http://schemas.openxmlformats.org/officeDocument/2006/relationships" id="262" r:id="Rf15350497e3c46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c6b5e015d4c14" /><Relationship Type="http://schemas.openxmlformats.org/officeDocument/2006/relationships/slide" Target="/ppt/slides/slide1.xml" Id="Re19df56f69bc4a5d" /><Relationship Type="http://schemas.openxmlformats.org/officeDocument/2006/relationships/slide" Target="/ppt/slides/slide2.xml" Id="Rbab47540c2354ac0" /><Relationship Type="http://schemas.openxmlformats.org/officeDocument/2006/relationships/slide" Target="/ppt/slides/slide3.xml" Id="R97e74192d5b5444d" /><Relationship Type="http://schemas.openxmlformats.org/officeDocument/2006/relationships/slide" Target="/ppt/slides/slide4.xml" Id="R25c72e92c2234a39" /><Relationship Type="http://schemas.openxmlformats.org/officeDocument/2006/relationships/slide" Target="/ppt/slides/slide5.xml" Id="R019f3804e7b245e4" /><Relationship Type="http://schemas.openxmlformats.org/officeDocument/2006/relationships/slide" Target="/ppt/slides/slide6.xml" Id="R62feff7fccef495f" /><Relationship Type="http://schemas.openxmlformats.org/officeDocument/2006/relationships/slide" Target="/ppt/slides/slide7.xml" Id="Rf15350497e3c46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74f0569ab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489159d924035" /><Relationship Type="http://schemas.openxmlformats.org/officeDocument/2006/relationships/theme" Target="/ppt/slideMasters/theme/theme1.xml" Id="Rd7715e53e3d14d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9489159d92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3e38d8536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68cd7bca6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07a961e9a44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484686a1e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496039748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3e1b65925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ffbff9e0e4b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SUBITO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SUBITO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25 451 153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26 024 631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VEGARD AAKRE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Vegard Aakre Vik, Bjørnveien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912 170 101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