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d0fbd8e27f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c367f5479a452c"/>
  </p:sldMasterIdLst>
  <p:sldIdLst>
    <p:sldId xmlns:r="http://schemas.openxmlformats.org/officeDocument/2006/relationships" id="256" r:id="Raeb8fa4b13724d3c"/>
    <p:sldId xmlns:r="http://schemas.openxmlformats.org/officeDocument/2006/relationships" id="257" r:id="Re39a7a1fe1b14284"/>
    <p:sldId xmlns:r="http://schemas.openxmlformats.org/officeDocument/2006/relationships" id="258" r:id="R56dd7958d4d34496"/>
    <p:sldId xmlns:r="http://schemas.openxmlformats.org/officeDocument/2006/relationships" id="259" r:id="Rc7b39517ae34480a"/>
    <p:sldId xmlns:r="http://schemas.openxmlformats.org/officeDocument/2006/relationships" id="260" r:id="Rde371f62c95c4868"/>
    <p:sldId xmlns:r="http://schemas.openxmlformats.org/officeDocument/2006/relationships" id="261" r:id="Ra8bd33379e114974"/>
    <p:sldId xmlns:r="http://schemas.openxmlformats.org/officeDocument/2006/relationships" id="262" r:id="R76be2236021e42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367f5479a452c" /><Relationship Type="http://schemas.openxmlformats.org/officeDocument/2006/relationships/slide" Target="/ppt/slides/slide1.xml" Id="Raeb8fa4b13724d3c" /><Relationship Type="http://schemas.openxmlformats.org/officeDocument/2006/relationships/slide" Target="/ppt/slides/slide2.xml" Id="Re39a7a1fe1b14284" /><Relationship Type="http://schemas.openxmlformats.org/officeDocument/2006/relationships/slide" Target="/ppt/slides/slide3.xml" Id="R56dd7958d4d34496" /><Relationship Type="http://schemas.openxmlformats.org/officeDocument/2006/relationships/slide" Target="/ppt/slides/slide4.xml" Id="Rc7b39517ae34480a" /><Relationship Type="http://schemas.openxmlformats.org/officeDocument/2006/relationships/slide" Target="/ppt/slides/slide5.xml" Id="Rde371f62c95c4868" /><Relationship Type="http://schemas.openxmlformats.org/officeDocument/2006/relationships/slide" Target="/ppt/slides/slide6.xml" Id="Ra8bd33379e114974" /><Relationship Type="http://schemas.openxmlformats.org/officeDocument/2006/relationships/slide" Target="/ppt/slides/slide7.xml" Id="R76be2236021e42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826fef58046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b1062a22a46c8" /><Relationship Type="http://schemas.openxmlformats.org/officeDocument/2006/relationships/theme" Target="/ppt/slideMasters/theme/theme1.xml" Id="R4e51d767fed749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5b1062a22a46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3d007a05c4d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3a2d98d5249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c8e4168e64b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5acbdd50544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2f5bf8c214a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4bdc899f24e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a6199952f43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CLAUSEN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REKNESKAP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CLAUSEN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Kringlevegen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912 180 581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