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9c2d68e7be49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c346ffe2444676"/>
  </p:sldMasterIdLst>
  <p:sldIdLst>
    <p:sldId xmlns:r="http://schemas.openxmlformats.org/officeDocument/2006/relationships" id="256" r:id="Re0b5369aa9af41f6"/>
    <p:sldId xmlns:r="http://schemas.openxmlformats.org/officeDocument/2006/relationships" id="257" r:id="R7c72ce9540dc4019"/>
    <p:sldId xmlns:r="http://schemas.openxmlformats.org/officeDocument/2006/relationships" id="258" r:id="R2e1e35f393d7468f"/>
    <p:sldId xmlns:r="http://schemas.openxmlformats.org/officeDocument/2006/relationships" id="259" r:id="R300f08702dcc4d6f"/>
    <p:sldId xmlns:r="http://schemas.openxmlformats.org/officeDocument/2006/relationships" id="260" r:id="Rd046cdd409334452"/>
    <p:sldId xmlns:r="http://schemas.openxmlformats.org/officeDocument/2006/relationships" id="261" r:id="Rb0c01c9908dd40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c346ffe2444676" /><Relationship Type="http://schemas.openxmlformats.org/officeDocument/2006/relationships/slide" Target="/ppt/slides/slide1.xml" Id="Re0b5369aa9af41f6" /><Relationship Type="http://schemas.openxmlformats.org/officeDocument/2006/relationships/slide" Target="/ppt/slides/slide2.xml" Id="R7c72ce9540dc4019" /><Relationship Type="http://schemas.openxmlformats.org/officeDocument/2006/relationships/slide" Target="/ppt/slides/slide3.xml" Id="R2e1e35f393d7468f" /><Relationship Type="http://schemas.openxmlformats.org/officeDocument/2006/relationships/slide" Target="/ppt/slides/slide4.xml" Id="R300f08702dcc4d6f" /><Relationship Type="http://schemas.openxmlformats.org/officeDocument/2006/relationships/slide" Target="/ppt/slides/slide5.xml" Id="Rd046cdd409334452" /><Relationship Type="http://schemas.openxmlformats.org/officeDocument/2006/relationships/slide" Target="/ppt/slides/slide6.xml" Id="Rb0c01c9908dd40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6d40a598e842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a670706ad40e8" /><Relationship Type="http://schemas.openxmlformats.org/officeDocument/2006/relationships/theme" Target="/ppt/slideMasters/theme/theme1.xml" Id="Ra77c5f9c936e40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4a670706ad40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007a6a89646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29d29ff694e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a320a0b7a4c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c238f817d41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0d0bdd00204c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d56a7d185046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JOBSEN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Sørhamna 17B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8403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johnnyjobsen@gmail.com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912 196 607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