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37e924bc4842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baad12dcc941ac"/>
  </p:sldMasterIdLst>
  <p:sldIdLst>
    <p:sldId xmlns:r="http://schemas.openxmlformats.org/officeDocument/2006/relationships" id="256" r:id="R35f9da9b4c444d56"/>
    <p:sldId xmlns:r="http://schemas.openxmlformats.org/officeDocument/2006/relationships" id="257" r:id="R4bacc5851d464a27"/>
    <p:sldId xmlns:r="http://schemas.openxmlformats.org/officeDocument/2006/relationships" id="258" r:id="R1dd03c942d9d4ca7"/>
    <p:sldId xmlns:r="http://schemas.openxmlformats.org/officeDocument/2006/relationships" id="259" r:id="Rc34f0c73df884ab0"/>
    <p:sldId xmlns:r="http://schemas.openxmlformats.org/officeDocument/2006/relationships" id="260" r:id="R19cc0b3422b240aa"/>
    <p:sldId xmlns:r="http://schemas.openxmlformats.org/officeDocument/2006/relationships" id="261" r:id="R99320a57d77c4905"/>
    <p:sldId xmlns:r="http://schemas.openxmlformats.org/officeDocument/2006/relationships" id="262" r:id="R552e70546c6f4c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baad12dcc941ac" /><Relationship Type="http://schemas.openxmlformats.org/officeDocument/2006/relationships/slide" Target="/ppt/slides/slide1.xml" Id="R35f9da9b4c444d56" /><Relationship Type="http://schemas.openxmlformats.org/officeDocument/2006/relationships/slide" Target="/ppt/slides/slide2.xml" Id="R4bacc5851d464a27" /><Relationship Type="http://schemas.openxmlformats.org/officeDocument/2006/relationships/slide" Target="/ppt/slides/slide3.xml" Id="R1dd03c942d9d4ca7" /><Relationship Type="http://schemas.openxmlformats.org/officeDocument/2006/relationships/slide" Target="/ppt/slides/slide4.xml" Id="Rc34f0c73df884ab0" /><Relationship Type="http://schemas.openxmlformats.org/officeDocument/2006/relationships/slide" Target="/ppt/slides/slide5.xml" Id="R19cc0b3422b240aa" /><Relationship Type="http://schemas.openxmlformats.org/officeDocument/2006/relationships/slide" Target="/ppt/slides/slide6.xml" Id="R99320a57d77c4905" /><Relationship Type="http://schemas.openxmlformats.org/officeDocument/2006/relationships/slide" Target="/ppt/slides/slide7.xml" Id="R552e70546c6f4c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378eac3a3a47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722896ff4f430f" /><Relationship Type="http://schemas.openxmlformats.org/officeDocument/2006/relationships/theme" Target="/ppt/slideMasters/theme/theme1.xml" Id="R66b5c6bd8f7d4c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722896ff4f43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adc236dec047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efadc9dc0e46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dfc452daec4a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f5b76ffa0144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63d2434f1e41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a1469b695d4d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29ded9f44c41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JOBSEN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JOBSEN INVEST AS ble etablert [år] og holder til i Sortland.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238 416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−1 161 217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4 144 364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41 934 903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41 946 209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ANETTE JOBSEN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LONE HJERTAAS JOBSEN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ANNA HELENE JOBSEN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JOHNNY ARILD JOBSEN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Sørhamna 17B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8403 Sortland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johnnyjobsen@gmail.com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912 196 607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JOBSEN INVEST AS</a:t>
            </a:r>
          </a:p>
        </p:txBody>
      </p:sp>
    </p:spTree>
  </p:cSld>
  <p:clrMapOvr>
    <a:masterClrMapping xmlns:a="http://schemas.openxmlformats.org/drawingml/2006/main"/>
  </p:clrMapOvr>
</p:sld>
</file>