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d530040f1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4f333afeb4006"/>
  </p:sldMasterIdLst>
  <p:sldIdLst>
    <p:sldId xmlns:r="http://schemas.openxmlformats.org/officeDocument/2006/relationships" id="256" r:id="R9fc2f17937d949a5"/>
    <p:sldId xmlns:r="http://schemas.openxmlformats.org/officeDocument/2006/relationships" id="257" r:id="Rc697f7609e0b4f1d"/>
    <p:sldId xmlns:r="http://schemas.openxmlformats.org/officeDocument/2006/relationships" id="258" r:id="R45c94e7398e04be4"/>
    <p:sldId xmlns:r="http://schemas.openxmlformats.org/officeDocument/2006/relationships" id="259" r:id="Rfdd55e99f8f3453a"/>
    <p:sldId xmlns:r="http://schemas.openxmlformats.org/officeDocument/2006/relationships" id="260" r:id="Rd472df4e6a2946d2"/>
    <p:sldId xmlns:r="http://schemas.openxmlformats.org/officeDocument/2006/relationships" id="261" r:id="Rd0bed600750b4a3f"/>
    <p:sldId xmlns:r="http://schemas.openxmlformats.org/officeDocument/2006/relationships" id="262" r:id="R0165563b190e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4f333afeb4006" /><Relationship Type="http://schemas.openxmlformats.org/officeDocument/2006/relationships/slide" Target="/ppt/slides/slide1.xml" Id="R9fc2f17937d949a5" /><Relationship Type="http://schemas.openxmlformats.org/officeDocument/2006/relationships/slide" Target="/ppt/slides/slide2.xml" Id="Rc697f7609e0b4f1d" /><Relationship Type="http://schemas.openxmlformats.org/officeDocument/2006/relationships/slide" Target="/ppt/slides/slide3.xml" Id="R45c94e7398e04be4" /><Relationship Type="http://schemas.openxmlformats.org/officeDocument/2006/relationships/slide" Target="/ppt/slides/slide4.xml" Id="Rfdd55e99f8f3453a" /><Relationship Type="http://schemas.openxmlformats.org/officeDocument/2006/relationships/slide" Target="/ppt/slides/slide5.xml" Id="Rd472df4e6a2946d2" /><Relationship Type="http://schemas.openxmlformats.org/officeDocument/2006/relationships/slide" Target="/ppt/slides/slide6.xml" Id="Rd0bed600750b4a3f" /><Relationship Type="http://schemas.openxmlformats.org/officeDocument/2006/relationships/slide" Target="/ppt/slides/slide7.xml" Id="R0165563b190e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5b976829f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0434164e4c19" /><Relationship Type="http://schemas.openxmlformats.org/officeDocument/2006/relationships/theme" Target="/ppt/slideMasters/theme/theme1.xml" Id="Rbf26ceae95ae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d0434164e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c40b0823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36ff44d37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46d89567e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b61b92e95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810a5e1dd46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b572ccca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2e2fa6abb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KADI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21 408 724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25 422 594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SOMMERFELDT FREDRIK T.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Th. SOmmerfeldt, Ringstabekkveien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912 199 126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