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a471d16fc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907f84e4744d5"/>
  </p:sldMasterIdLst>
  <p:sldIdLst>
    <p:sldId xmlns:r="http://schemas.openxmlformats.org/officeDocument/2006/relationships" id="256" r:id="Rfe1b273ea9384f10"/>
    <p:sldId xmlns:r="http://schemas.openxmlformats.org/officeDocument/2006/relationships" id="257" r:id="Re398fca5f7884a22"/>
    <p:sldId xmlns:r="http://schemas.openxmlformats.org/officeDocument/2006/relationships" id="258" r:id="R32a66148dd3b4a35"/>
    <p:sldId xmlns:r="http://schemas.openxmlformats.org/officeDocument/2006/relationships" id="259" r:id="R15a47cce94d44a99"/>
    <p:sldId xmlns:r="http://schemas.openxmlformats.org/officeDocument/2006/relationships" id="260" r:id="Re6f2f20f141f43e3"/>
    <p:sldId xmlns:r="http://schemas.openxmlformats.org/officeDocument/2006/relationships" id="261" r:id="Re351281757cb4227"/>
    <p:sldId xmlns:r="http://schemas.openxmlformats.org/officeDocument/2006/relationships" id="262" r:id="R8e57184896ea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907f84e4744d5" /><Relationship Type="http://schemas.openxmlformats.org/officeDocument/2006/relationships/slide" Target="/ppt/slides/slide1.xml" Id="Rfe1b273ea9384f10" /><Relationship Type="http://schemas.openxmlformats.org/officeDocument/2006/relationships/slide" Target="/ppt/slides/slide2.xml" Id="Re398fca5f7884a22" /><Relationship Type="http://schemas.openxmlformats.org/officeDocument/2006/relationships/slide" Target="/ppt/slides/slide3.xml" Id="R32a66148dd3b4a35" /><Relationship Type="http://schemas.openxmlformats.org/officeDocument/2006/relationships/slide" Target="/ppt/slides/slide4.xml" Id="R15a47cce94d44a99" /><Relationship Type="http://schemas.openxmlformats.org/officeDocument/2006/relationships/slide" Target="/ppt/slides/slide5.xml" Id="Re6f2f20f141f43e3" /><Relationship Type="http://schemas.openxmlformats.org/officeDocument/2006/relationships/slide" Target="/ppt/slides/slide6.xml" Id="Re351281757cb4227" /><Relationship Type="http://schemas.openxmlformats.org/officeDocument/2006/relationships/slide" Target="/ppt/slides/slide7.xml" Id="R8e57184896ea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df07ffa0c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a2a1b4724438" /><Relationship Type="http://schemas.openxmlformats.org/officeDocument/2006/relationships/theme" Target="/ppt/slideMasters/theme/theme1.xml" Id="R095aff34e28b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ba2a1b472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6028e228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3120f419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fbf982893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4f57ce11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98251c25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c7a31fb3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40dbe4c5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ORJANK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ORJANK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KJÆRSTAD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Risaberg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912 218 570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